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10693400" cy="15087600"/>
  <p:notesSz cx="106934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B0C"/>
    <a:srgbClr val="054BAB"/>
    <a:srgbClr val="FEA500"/>
    <a:srgbClr val="A87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7" autoAdjust="0"/>
  </p:normalViewPr>
  <p:slideViewPr>
    <p:cSldViewPr>
      <p:cViewPr varScale="1">
        <p:scale>
          <a:sx n="24" d="100"/>
          <a:sy n="24" d="100"/>
        </p:scale>
        <p:origin x="238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4677156"/>
            <a:ext cx="9094788" cy="31683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962" y="8449056"/>
            <a:ext cx="7489825"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Times New Roman"/>
                <a:cs typeface="Times New Roman"/>
              </a:defRPr>
            </a:lvl1pPr>
          </a:lstStyle>
          <a:p>
            <a:endParaRPr/>
          </a:p>
        </p:txBody>
      </p:sp>
      <p:sp>
        <p:nvSpPr>
          <p:cNvPr id="3" name="Holder 3"/>
          <p:cNvSpPr>
            <a:spLocks noGrp="1"/>
          </p:cNvSpPr>
          <p:nvPr>
            <p:ph sz="half" idx="2"/>
          </p:nvPr>
        </p:nvSpPr>
        <p:spPr>
          <a:xfrm>
            <a:off x="534987" y="3470148"/>
            <a:ext cx="4654391" cy="99578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3470148"/>
            <a:ext cx="4654391" cy="99578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8973311"/>
            <a:ext cx="3372612" cy="6100924"/>
          </a:xfrm>
          <a:prstGeom prst="rect">
            <a:avLst/>
          </a:prstGeom>
        </p:spPr>
      </p:pic>
      <p:pic>
        <p:nvPicPr>
          <p:cNvPr id="17" name="bg object 17"/>
          <p:cNvPicPr/>
          <p:nvPr/>
        </p:nvPicPr>
        <p:blipFill>
          <a:blip r:embed="rId3" cstate="print"/>
          <a:stretch>
            <a:fillRect/>
          </a:stretch>
        </p:blipFill>
        <p:spPr>
          <a:xfrm>
            <a:off x="0" y="0"/>
            <a:ext cx="10696828" cy="15087596"/>
          </a:xfrm>
          <a:prstGeom prst="rect">
            <a:avLst/>
          </a:prstGeom>
        </p:spPr>
      </p:pic>
      <p:sp>
        <p:nvSpPr>
          <p:cNvPr id="18" name="bg object 18"/>
          <p:cNvSpPr/>
          <p:nvPr/>
        </p:nvSpPr>
        <p:spPr>
          <a:xfrm>
            <a:off x="0" y="0"/>
            <a:ext cx="10698480" cy="15087600"/>
          </a:xfrm>
          <a:custGeom>
            <a:avLst/>
            <a:gdLst/>
            <a:ahLst/>
            <a:cxnLst/>
            <a:rect l="l" t="t" r="r" b="b"/>
            <a:pathLst>
              <a:path w="10698480" h="15087600">
                <a:moveTo>
                  <a:pt x="0" y="15087600"/>
                </a:moveTo>
                <a:lnTo>
                  <a:pt x="10698480" y="15087600"/>
                </a:lnTo>
                <a:lnTo>
                  <a:pt x="10698480" y="0"/>
                </a:lnTo>
                <a:lnTo>
                  <a:pt x="0" y="0"/>
                </a:lnTo>
                <a:lnTo>
                  <a:pt x="0" y="15087600"/>
                </a:lnTo>
                <a:close/>
              </a:path>
            </a:pathLst>
          </a:custGeom>
          <a:ln w="12700">
            <a:solidFill>
              <a:srgbClr val="172C51"/>
            </a:solidFill>
          </a:ln>
        </p:spPr>
        <p:txBody>
          <a:bodyPr wrap="square" lIns="0" tIns="0" rIns="0" bIns="0" rtlCol="0"/>
          <a:lstStyle/>
          <a:p>
            <a:endParaRPr/>
          </a:p>
        </p:txBody>
      </p:sp>
      <p:pic>
        <p:nvPicPr>
          <p:cNvPr id="19" name="bg object 19"/>
          <p:cNvPicPr/>
          <p:nvPr/>
        </p:nvPicPr>
        <p:blipFill>
          <a:blip r:embed="rId4" cstate="print"/>
          <a:stretch>
            <a:fillRect/>
          </a:stretch>
        </p:blipFill>
        <p:spPr>
          <a:xfrm>
            <a:off x="0" y="0"/>
            <a:ext cx="7722107" cy="5963411"/>
          </a:xfrm>
          <a:prstGeom prst="rect">
            <a:avLst/>
          </a:prstGeom>
        </p:spPr>
      </p:pic>
      <p:pic>
        <p:nvPicPr>
          <p:cNvPr id="20" name="bg object 20"/>
          <p:cNvPicPr/>
          <p:nvPr/>
        </p:nvPicPr>
        <p:blipFill>
          <a:blip r:embed="rId5" cstate="print"/>
          <a:stretch>
            <a:fillRect/>
          </a:stretch>
        </p:blipFill>
        <p:spPr>
          <a:xfrm>
            <a:off x="0" y="5963411"/>
            <a:ext cx="4939284" cy="4556760"/>
          </a:xfrm>
          <a:prstGeom prst="rect">
            <a:avLst/>
          </a:prstGeom>
        </p:spPr>
      </p:pic>
      <p:pic>
        <p:nvPicPr>
          <p:cNvPr id="21" name="bg object 21"/>
          <p:cNvPicPr/>
          <p:nvPr/>
        </p:nvPicPr>
        <p:blipFill>
          <a:blip r:embed="rId6" cstate="print"/>
          <a:stretch>
            <a:fillRect/>
          </a:stretch>
        </p:blipFill>
        <p:spPr>
          <a:xfrm>
            <a:off x="3668267" y="13248132"/>
            <a:ext cx="1356360" cy="1519428"/>
          </a:xfrm>
          <a:prstGeom prst="rect">
            <a:avLst/>
          </a:prstGeom>
        </p:spPr>
      </p:pic>
      <p:pic>
        <p:nvPicPr>
          <p:cNvPr id="22" name="bg object 22"/>
          <p:cNvPicPr/>
          <p:nvPr/>
        </p:nvPicPr>
        <p:blipFill>
          <a:blip r:embed="rId7" cstate="print"/>
          <a:stretch>
            <a:fillRect/>
          </a:stretch>
        </p:blipFill>
        <p:spPr>
          <a:xfrm>
            <a:off x="5745479" y="13452347"/>
            <a:ext cx="1563624" cy="124968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00250" y="1107439"/>
            <a:ext cx="6699250" cy="574039"/>
          </a:xfrm>
          <a:prstGeom prst="rect">
            <a:avLst/>
          </a:prstGeom>
        </p:spPr>
        <p:txBody>
          <a:bodyPr wrap="square" lIns="0" tIns="0" rIns="0" bIns="0">
            <a:spAutoFit/>
          </a:bodyPr>
          <a:lstStyle>
            <a:lvl1pPr>
              <a:defRPr sz="36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a:xfrm>
            <a:off x="534987" y="3470148"/>
            <a:ext cx="9629775" cy="99578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14031468"/>
            <a:ext cx="3423920" cy="7543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14031468"/>
            <a:ext cx="2460942" cy="7543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4/24/2025</a:t>
            </a:fld>
            <a:endParaRPr lang="en-US"/>
          </a:p>
        </p:txBody>
      </p:sp>
      <p:sp>
        <p:nvSpPr>
          <p:cNvPr id="6" name="Holder 6"/>
          <p:cNvSpPr>
            <a:spLocks noGrp="1"/>
          </p:cNvSpPr>
          <p:nvPr>
            <p:ph type="sldNum" sz="quarter" idx="7"/>
          </p:nvPr>
        </p:nvSpPr>
        <p:spPr>
          <a:xfrm>
            <a:off x="7703820" y="14031468"/>
            <a:ext cx="2460942" cy="7543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680715" y="10421269"/>
            <a:ext cx="7777480" cy="1497846"/>
          </a:xfrm>
          <a:prstGeom prst="rect">
            <a:avLst/>
          </a:prstGeom>
        </p:spPr>
        <p:txBody>
          <a:bodyPr vert="horz" wrap="square" lIns="0" tIns="160020" rIns="0" bIns="0" rtlCol="0">
            <a:spAutoFit/>
          </a:bodyPr>
          <a:lstStyle/>
          <a:p>
            <a:pPr algn="ctr">
              <a:lnSpc>
                <a:spcPct val="100000"/>
              </a:lnSpc>
              <a:spcBef>
                <a:spcPts val="1260"/>
              </a:spcBef>
            </a:pPr>
            <a:r>
              <a:rPr lang="en-US" sz="3600" spc="-5" dirty="0">
                <a:solidFill>
                  <a:srgbClr val="054BAB"/>
                </a:solidFill>
                <a:latin typeface="+mj-lt"/>
                <a:cs typeface="Times New Roman"/>
              </a:rPr>
              <a:t>at</a:t>
            </a:r>
            <a:r>
              <a:rPr lang="en-US" sz="3600" spc="-10" dirty="0">
                <a:solidFill>
                  <a:srgbClr val="054BAB"/>
                </a:solidFill>
                <a:latin typeface="+mj-lt"/>
                <a:cs typeface="Times New Roman"/>
              </a:rPr>
              <a:t> </a:t>
            </a:r>
            <a:r>
              <a:rPr lang="en-US" sz="3600" b="1" spc="-5" dirty="0">
                <a:solidFill>
                  <a:srgbClr val="054BAB"/>
                </a:solidFill>
                <a:latin typeface="+mj-lt"/>
                <a:cs typeface="Times New Roman"/>
              </a:rPr>
              <a:t>Indian</a:t>
            </a:r>
            <a:r>
              <a:rPr lang="en-US" sz="3600" b="1" spc="-15" dirty="0">
                <a:solidFill>
                  <a:srgbClr val="054BAB"/>
                </a:solidFill>
                <a:latin typeface="+mj-lt"/>
                <a:cs typeface="Times New Roman"/>
              </a:rPr>
              <a:t> </a:t>
            </a:r>
            <a:r>
              <a:rPr lang="en-US" sz="3600" b="1" spc="-5" dirty="0">
                <a:solidFill>
                  <a:srgbClr val="054BAB"/>
                </a:solidFill>
                <a:latin typeface="+mj-lt"/>
                <a:cs typeface="Times New Roman"/>
              </a:rPr>
              <a:t>Institute</a:t>
            </a:r>
            <a:r>
              <a:rPr lang="en-US" sz="3600" b="1" spc="-20" dirty="0">
                <a:solidFill>
                  <a:srgbClr val="054BAB"/>
                </a:solidFill>
                <a:latin typeface="+mj-lt"/>
                <a:cs typeface="Times New Roman"/>
              </a:rPr>
              <a:t> </a:t>
            </a:r>
            <a:r>
              <a:rPr lang="en-US" sz="3600" b="1" dirty="0">
                <a:solidFill>
                  <a:srgbClr val="054BAB"/>
                </a:solidFill>
                <a:latin typeface="+mj-lt"/>
                <a:cs typeface="Times New Roman"/>
              </a:rPr>
              <a:t>of</a:t>
            </a:r>
            <a:r>
              <a:rPr lang="en-US" sz="3600" b="1" spc="-80" dirty="0">
                <a:solidFill>
                  <a:srgbClr val="054BAB"/>
                </a:solidFill>
                <a:latin typeface="+mj-lt"/>
                <a:cs typeface="Times New Roman"/>
              </a:rPr>
              <a:t> </a:t>
            </a:r>
            <a:r>
              <a:rPr lang="en-US" sz="3600" b="1" spc="-35" dirty="0">
                <a:solidFill>
                  <a:srgbClr val="054BAB"/>
                </a:solidFill>
                <a:latin typeface="+mj-lt"/>
                <a:cs typeface="Times New Roman"/>
              </a:rPr>
              <a:t>Technology</a:t>
            </a:r>
            <a:r>
              <a:rPr lang="en-US" sz="3600" b="1" spc="-15" dirty="0">
                <a:solidFill>
                  <a:srgbClr val="054BAB"/>
                </a:solidFill>
                <a:latin typeface="+mj-lt"/>
                <a:cs typeface="Times New Roman"/>
              </a:rPr>
              <a:t> Indore</a:t>
            </a:r>
            <a:endParaRPr lang="en-US" sz="3600" dirty="0">
              <a:solidFill>
                <a:srgbClr val="054BAB"/>
              </a:solidFill>
              <a:latin typeface="+mj-lt"/>
              <a:cs typeface="Times New Roman"/>
            </a:endParaRPr>
          </a:p>
          <a:p>
            <a:pPr marL="280035" algn="ctr">
              <a:lnSpc>
                <a:spcPct val="100000"/>
              </a:lnSpc>
              <a:spcBef>
                <a:spcPts val="1285"/>
              </a:spcBef>
            </a:pPr>
            <a:r>
              <a:rPr sz="4000" b="1" spc="-5" dirty="0">
                <a:solidFill>
                  <a:srgbClr val="FF0000"/>
                </a:solidFill>
                <a:latin typeface="+mj-lt"/>
                <a:cs typeface="Times New Roman"/>
              </a:rPr>
              <a:t>06-10</a:t>
            </a:r>
            <a:r>
              <a:rPr sz="4000" b="1" spc="-245" dirty="0">
                <a:solidFill>
                  <a:srgbClr val="FF0000"/>
                </a:solidFill>
                <a:latin typeface="+mj-lt"/>
                <a:cs typeface="Times New Roman"/>
              </a:rPr>
              <a:t> </a:t>
            </a:r>
            <a:r>
              <a:rPr sz="4000" b="1" spc="-5" dirty="0">
                <a:solidFill>
                  <a:srgbClr val="FF0000"/>
                </a:solidFill>
                <a:latin typeface="+mj-lt"/>
                <a:cs typeface="Times New Roman"/>
              </a:rPr>
              <a:t>Aug</a:t>
            </a:r>
            <a:r>
              <a:rPr sz="4000" b="1" spc="-30" dirty="0">
                <a:solidFill>
                  <a:srgbClr val="FF0000"/>
                </a:solidFill>
                <a:latin typeface="+mj-lt"/>
                <a:cs typeface="Times New Roman"/>
              </a:rPr>
              <a:t> </a:t>
            </a:r>
            <a:r>
              <a:rPr sz="4000" b="1" dirty="0">
                <a:solidFill>
                  <a:srgbClr val="FF0000"/>
                </a:solidFill>
                <a:latin typeface="+mj-lt"/>
                <a:cs typeface="Times New Roman"/>
              </a:rPr>
              <a:t>2026</a:t>
            </a:r>
            <a:endParaRPr sz="4000" dirty="0">
              <a:solidFill>
                <a:srgbClr val="FF0000"/>
              </a:solidFill>
              <a:latin typeface="+mj-lt"/>
              <a:cs typeface="Times New Roman"/>
            </a:endParaRPr>
          </a:p>
        </p:txBody>
      </p:sp>
      <p:pic>
        <p:nvPicPr>
          <p:cNvPr id="7" name="object 7"/>
          <p:cNvPicPr/>
          <p:nvPr/>
        </p:nvPicPr>
        <p:blipFill>
          <a:blip r:embed="rId2" cstate="print"/>
          <a:stretch>
            <a:fillRect/>
          </a:stretch>
        </p:blipFill>
        <p:spPr>
          <a:xfrm>
            <a:off x="1185672" y="13248131"/>
            <a:ext cx="1495043" cy="1577340"/>
          </a:xfrm>
          <a:prstGeom prst="rect">
            <a:avLst/>
          </a:prstGeom>
        </p:spPr>
      </p:pic>
      <p:pic>
        <p:nvPicPr>
          <p:cNvPr id="17" name="Picture 16" descr="A black and blue logo&#10;&#10;Description automatically generated">
            <a:extLst>
              <a:ext uri="{FF2B5EF4-FFF2-40B4-BE49-F238E27FC236}">
                <a16:creationId xmlns:a16="http://schemas.microsoft.com/office/drawing/2014/main" id="{DD7D472D-F3AA-D47C-297B-653F218CC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715" y="7564994"/>
            <a:ext cx="8918807" cy="3302457"/>
          </a:xfrm>
          <a:prstGeom prst="rect">
            <a:avLst/>
          </a:prstGeom>
        </p:spPr>
      </p:pic>
      <p:sp>
        <p:nvSpPr>
          <p:cNvPr id="19" name="TextBox 18">
            <a:extLst>
              <a:ext uri="{FF2B5EF4-FFF2-40B4-BE49-F238E27FC236}">
                <a16:creationId xmlns:a16="http://schemas.microsoft.com/office/drawing/2014/main" id="{3413D36D-4093-8687-03C8-2F63E9993283}"/>
              </a:ext>
            </a:extLst>
          </p:cNvPr>
          <p:cNvSpPr txBox="1"/>
          <p:nvPr/>
        </p:nvSpPr>
        <p:spPr>
          <a:xfrm>
            <a:off x="6222243" y="172135"/>
            <a:ext cx="5794744" cy="707886"/>
          </a:xfrm>
          <a:prstGeom prst="rect">
            <a:avLst/>
          </a:prstGeom>
          <a:noFill/>
        </p:spPr>
        <p:txBody>
          <a:bodyPr wrap="square">
            <a:spAutoFit/>
          </a:bodyPr>
          <a:lstStyle/>
          <a:p>
            <a:pPr algn="ctr">
              <a:lnSpc>
                <a:spcPct val="100000"/>
              </a:lnSpc>
              <a:spcBef>
                <a:spcPts val="1260"/>
              </a:spcBef>
            </a:pPr>
            <a:r>
              <a:rPr lang="en-US" sz="4000" b="1" spc="-5" dirty="0">
                <a:solidFill>
                  <a:srgbClr val="054BAB"/>
                </a:solidFill>
                <a:latin typeface="+mj-lt"/>
                <a:cs typeface="Times New Roman"/>
              </a:rPr>
              <a:t>ISFMG 2026</a:t>
            </a:r>
            <a:endParaRPr lang="en-US" sz="4000" b="1" dirty="0">
              <a:solidFill>
                <a:srgbClr val="054BAB"/>
              </a:solidFill>
              <a:latin typeface="+mj-lt"/>
              <a:cs typeface="Times New Roman"/>
            </a:endParaRPr>
          </a:p>
        </p:txBody>
      </p:sp>
      <p:pic>
        <p:nvPicPr>
          <p:cNvPr id="3" name="Picture 2" descr="A close-up of a logo&#10;&#10;Description automatically generated">
            <a:extLst>
              <a:ext uri="{FF2B5EF4-FFF2-40B4-BE49-F238E27FC236}">
                <a16:creationId xmlns:a16="http://schemas.microsoft.com/office/drawing/2014/main" id="{705CBDA1-C037-CFF8-BF7B-620EAD77E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584" y="13487400"/>
            <a:ext cx="2349215" cy="1114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88" y="0"/>
            <a:ext cx="10991088" cy="15099665"/>
            <a:chOff x="-5588" y="0"/>
            <a:chExt cx="10674350" cy="15099665"/>
          </a:xfrm>
        </p:grpSpPr>
        <p:pic>
          <p:nvPicPr>
            <p:cNvPr id="3" name="object 3"/>
            <p:cNvPicPr/>
            <p:nvPr/>
          </p:nvPicPr>
          <p:blipFill>
            <a:blip r:embed="rId2" cstate="print"/>
            <a:stretch>
              <a:fillRect/>
            </a:stretch>
          </p:blipFill>
          <p:spPr>
            <a:xfrm>
              <a:off x="0" y="0"/>
              <a:ext cx="10660252" cy="15087593"/>
            </a:xfrm>
            <a:prstGeom prst="rect">
              <a:avLst/>
            </a:prstGeom>
          </p:spPr>
        </p:pic>
        <p:sp>
          <p:nvSpPr>
            <p:cNvPr id="4" name="object 4"/>
            <p:cNvSpPr/>
            <p:nvPr/>
          </p:nvSpPr>
          <p:spPr>
            <a:xfrm>
              <a:off x="761" y="754"/>
              <a:ext cx="10661650" cy="15086965"/>
            </a:xfrm>
            <a:custGeom>
              <a:avLst/>
              <a:gdLst/>
              <a:ahLst/>
              <a:cxnLst/>
              <a:rect l="l" t="t" r="r" b="b"/>
              <a:pathLst>
                <a:path w="10661650" h="15086965">
                  <a:moveTo>
                    <a:pt x="0" y="15086843"/>
                  </a:moveTo>
                  <a:lnTo>
                    <a:pt x="10661142" y="15086843"/>
                  </a:lnTo>
                  <a:lnTo>
                    <a:pt x="10661142" y="0"/>
                  </a:lnTo>
                </a:path>
              </a:pathLst>
            </a:custGeom>
            <a:ln w="12700">
              <a:solidFill>
                <a:srgbClr val="172C51"/>
              </a:solidFill>
            </a:ln>
          </p:spPr>
          <p:txBody>
            <a:bodyPr wrap="square" lIns="0" tIns="0" rIns="0" bIns="0" rtlCol="0"/>
            <a:lstStyle/>
            <a:p>
              <a:endParaRPr/>
            </a:p>
          </p:txBody>
        </p:sp>
      </p:grpSp>
      <p:sp>
        <p:nvSpPr>
          <p:cNvPr id="5" name="object 5"/>
          <p:cNvSpPr txBox="1">
            <a:spLocks noGrp="1"/>
          </p:cNvSpPr>
          <p:nvPr>
            <p:ph type="title"/>
          </p:nvPr>
        </p:nvSpPr>
        <p:spPr>
          <a:xfrm>
            <a:off x="299255" y="296662"/>
            <a:ext cx="5671820" cy="574040"/>
          </a:xfrm>
          <a:prstGeom prst="rect">
            <a:avLst/>
          </a:prstGeom>
        </p:spPr>
        <p:txBody>
          <a:bodyPr vert="horz" wrap="square" lIns="0" tIns="12700" rIns="0" bIns="0" rtlCol="0">
            <a:spAutoFit/>
          </a:bodyPr>
          <a:lstStyle/>
          <a:p>
            <a:pPr marL="12700">
              <a:lnSpc>
                <a:spcPct val="100000"/>
              </a:lnSpc>
              <a:spcBef>
                <a:spcPts val="100"/>
              </a:spcBef>
            </a:pPr>
            <a:r>
              <a:rPr dirty="0"/>
              <a:t>THEMES</a:t>
            </a:r>
            <a:r>
              <a:rPr spc="-55" dirty="0"/>
              <a:t> </a:t>
            </a:r>
            <a:r>
              <a:rPr spc="-10" dirty="0"/>
              <a:t>OF</a:t>
            </a:r>
            <a:r>
              <a:rPr spc="-170" dirty="0"/>
              <a:t> </a:t>
            </a:r>
            <a:r>
              <a:rPr spc="-5" dirty="0"/>
              <a:t>SYMPOSIUM</a:t>
            </a:r>
          </a:p>
        </p:txBody>
      </p:sp>
      <p:sp>
        <p:nvSpPr>
          <p:cNvPr id="6" name="object 6"/>
          <p:cNvSpPr txBox="1"/>
          <p:nvPr/>
        </p:nvSpPr>
        <p:spPr>
          <a:xfrm>
            <a:off x="307035" y="893826"/>
            <a:ext cx="10088245" cy="14044294"/>
          </a:xfrm>
          <a:prstGeom prst="rect">
            <a:avLst/>
          </a:prstGeom>
        </p:spPr>
        <p:txBody>
          <a:bodyPr vert="horz" wrap="square" lIns="0" tIns="12700" rIns="0" bIns="0" rtlCol="0">
            <a:spAutoFit/>
          </a:bodyPr>
          <a:lstStyle/>
          <a:p>
            <a:pPr marL="469900" indent="-457200" algn="just">
              <a:lnSpc>
                <a:spcPct val="100000"/>
              </a:lnSpc>
              <a:spcBef>
                <a:spcPts val="100"/>
              </a:spcBef>
              <a:buFont typeface="Wingdings"/>
              <a:buChar char=""/>
              <a:tabLst>
                <a:tab pos="469900" algn="l"/>
              </a:tabLst>
            </a:pPr>
            <a:r>
              <a:rPr sz="2000" b="1" i="1" spc="-15" dirty="0">
                <a:solidFill>
                  <a:srgbClr val="843B0C"/>
                </a:solidFill>
                <a:latin typeface="Times New Roman"/>
                <a:cs typeface="Times New Roman"/>
              </a:rPr>
              <a:t>Tunnels</a:t>
            </a:r>
            <a:r>
              <a:rPr sz="2000" b="1" i="1" spc="-40"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30" dirty="0">
                <a:solidFill>
                  <a:srgbClr val="843B0C"/>
                </a:solidFill>
                <a:latin typeface="Times New Roman"/>
                <a:cs typeface="Times New Roman"/>
              </a:rPr>
              <a:t> </a:t>
            </a:r>
            <a:r>
              <a:rPr sz="2000" b="1" i="1" dirty="0">
                <a:solidFill>
                  <a:srgbClr val="843B0C"/>
                </a:solidFill>
                <a:latin typeface="Times New Roman"/>
                <a:cs typeface="Times New Roman"/>
              </a:rPr>
              <a:t>Underground</a:t>
            </a:r>
            <a:r>
              <a:rPr sz="2000" b="1" i="1" spc="-45" dirty="0">
                <a:solidFill>
                  <a:srgbClr val="843B0C"/>
                </a:solidFill>
                <a:latin typeface="Times New Roman"/>
                <a:cs typeface="Times New Roman"/>
              </a:rPr>
              <a:t> </a:t>
            </a:r>
            <a:r>
              <a:rPr sz="2000" b="1" i="1" dirty="0">
                <a:solidFill>
                  <a:srgbClr val="843B0C"/>
                </a:solidFill>
                <a:latin typeface="Times New Roman"/>
                <a:cs typeface="Times New Roman"/>
              </a:rPr>
              <a:t>Spaces</a:t>
            </a:r>
            <a:endParaRPr sz="2000" dirty="0">
              <a:latin typeface="Times New Roman"/>
              <a:cs typeface="Times New Roman"/>
            </a:endParaRPr>
          </a:p>
          <a:p>
            <a:pPr marL="12700" marR="6985" algn="just">
              <a:lnSpc>
                <a:spcPct val="100000"/>
              </a:lnSpc>
              <a:spcBef>
                <a:spcPts val="10"/>
              </a:spcBef>
            </a:pPr>
            <a:r>
              <a:rPr sz="1800" spc="-10" dirty="0">
                <a:solidFill>
                  <a:srgbClr val="843B0C"/>
                </a:solidFill>
                <a:latin typeface="Times New Roman"/>
                <a:cs typeface="Times New Roman"/>
              </a:rPr>
              <a:t>Tunnels </a:t>
            </a:r>
            <a:r>
              <a:rPr sz="1800" dirty="0">
                <a:solidFill>
                  <a:srgbClr val="843B0C"/>
                </a:solidFill>
                <a:latin typeface="Times New Roman"/>
                <a:cs typeface="Times New Roman"/>
              </a:rPr>
              <a:t>and </a:t>
            </a:r>
            <a:r>
              <a:rPr sz="1800" spc="-5" dirty="0">
                <a:solidFill>
                  <a:srgbClr val="843B0C"/>
                </a:solidFill>
                <a:latin typeface="Times New Roman"/>
                <a:cs typeface="Times New Roman"/>
              </a:rPr>
              <a:t>Underground Spaces" </a:t>
            </a:r>
            <a:r>
              <a:rPr sz="1800" dirty="0">
                <a:solidFill>
                  <a:srgbClr val="843B0C"/>
                </a:solidFill>
                <a:latin typeface="Times New Roman"/>
                <a:cs typeface="Times New Roman"/>
              </a:rPr>
              <a:t>as a symposium </a:t>
            </a:r>
            <a:r>
              <a:rPr sz="1800" spc="-5" dirty="0">
                <a:solidFill>
                  <a:srgbClr val="843B0C"/>
                </a:solidFill>
                <a:latin typeface="Times New Roman"/>
                <a:cs typeface="Times New Roman"/>
              </a:rPr>
              <a:t>theme </a:t>
            </a:r>
            <a:r>
              <a:rPr sz="1800" dirty="0">
                <a:solidFill>
                  <a:srgbClr val="843B0C"/>
                </a:solidFill>
                <a:latin typeface="Times New Roman"/>
                <a:cs typeface="Times New Roman"/>
              </a:rPr>
              <a:t>explores the </a:t>
            </a:r>
            <a:r>
              <a:rPr sz="1800" spc="-5" dirty="0">
                <a:solidFill>
                  <a:srgbClr val="843B0C"/>
                </a:solidFill>
                <a:latin typeface="Times New Roman"/>
                <a:cs typeface="Times New Roman"/>
              </a:rPr>
              <a:t>intricate world </a:t>
            </a:r>
            <a:r>
              <a:rPr sz="1800" dirty="0">
                <a:solidFill>
                  <a:srgbClr val="843B0C"/>
                </a:solidFill>
                <a:latin typeface="Times New Roman"/>
                <a:cs typeface="Times New Roman"/>
              </a:rPr>
              <a:t>beneath the </a:t>
            </a:r>
            <a:r>
              <a:rPr sz="1800" spc="-5" dirty="0">
                <a:solidFill>
                  <a:srgbClr val="843B0C"/>
                </a:solidFill>
                <a:latin typeface="Times New Roman"/>
                <a:cs typeface="Times New Roman"/>
              </a:rPr>
              <a:t>surface, </a:t>
            </a:r>
            <a:r>
              <a:rPr sz="1800" dirty="0">
                <a:solidFill>
                  <a:srgbClr val="843B0C"/>
                </a:solidFill>
                <a:latin typeface="Times New Roman"/>
                <a:cs typeface="Times New Roman"/>
              </a:rPr>
              <a:t> unveiling</a:t>
            </a:r>
            <a:r>
              <a:rPr sz="1800" spc="5" dirty="0">
                <a:solidFill>
                  <a:srgbClr val="843B0C"/>
                </a:solidFill>
                <a:latin typeface="Times New Roman"/>
                <a:cs typeface="Times New Roman"/>
              </a:rPr>
              <a:t> </a:t>
            </a:r>
            <a:r>
              <a:rPr sz="1800" dirty="0">
                <a:solidFill>
                  <a:srgbClr val="843B0C"/>
                </a:solidFill>
                <a:latin typeface="Times New Roman"/>
                <a:cs typeface="Times New Roman"/>
              </a:rPr>
              <a:t>the</a:t>
            </a:r>
            <a:r>
              <a:rPr sz="1800" spc="5" dirty="0">
                <a:solidFill>
                  <a:srgbClr val="843B0C"/>
                </a:solidFill>
                <a:latin typeface="Times New Roman"/>
                <a:cs typeface="Times New Roman"/>
              </a:rPr>
              <a:t> </a:t>
            </a:r>
            <a:r>
              <a:rPr sz="1800" dirty="0">
                <a:solidFill>
                  <a:srgbClr val="843B0C"/>
                </a:solidFill>
                <a:latin typeface="Times New Roman"/>
                <a:cs typeface="Times New Roman"/>
              </a:rPr>
              <a:t>engineering</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marvels,</a:t>
            </a:r>
            <a:r>
              <a:rPr sz="1800" dirty="0">
                <a:solidFill>
                  <a:srgbClr val="843B0C"/>
                </a:solidFill>
                <a:latin typeface="Times New Roman"/>
                <a:cs typeface="Times New Roman"/>
              </a:rPr>
              <a:t> </a:t>
            </a:r>
            <a:r>
              <a:rPr sz="1800" spc="-5" dirty="0">
                <a:solidFill>
                  <a:srgbClr val="843B0C"/>
                </a:solidFill>
                <a:latin typeface="Times New Roman"/>
                <a:cs typeface="Times New Roman"/>
              </a:rPr>
              <a:t>scientific</a:t>
            </a:r>
            <a:r>
              <a:rPr sz="1800" dirty="0">
                <a:solidFill>
                  <a:srgbClr val="843B0C"/>
                </a:solidFill>
                <a:latin typeface="Times New Roman"/>
                <a:cs typeface="Times New Roman"/>
              </a:rPr>
              <a:t> </a:t>
            </a:r>
            <a:r>
              <a:rPr sz="1800" spc="-5" dirty="0">
                <a:solidFill>
                  <a:srgbClr val="843B0C"/>
                </a:solidFill>
                <a:latin typeface="Times New Roman"/>
                <a:cs typeface="Times New Roman"/>
              </a:rPr>
              <a:t>advancements,</a:t>
            </a:r>
            <a:r>
              <a:rPr sz="1800" dirty="0">
                <a:solidFill>
                  <a:srgbClr val="843B0C"/>
                </a:solidFill>
                <a:latin typeface="Times New Roman"/>
                <a:cs typeface="Times New Roman"/>
              </a:rPr>
              <a:t> and</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multifaceted</a:t>
            </a:r>
            <a:r>
              <a:rPr sz="1800" dirty="0">
                <a:solidFill>
                  <a:srgbClr val="843B0C"/>
                </a:solidFill>
                <a:latin typeface="Times New Roman"/>
                <a:cs typeface="Times New Roman"/>
              </a:rPr>
              <a:t> aspects</a:t>
            </a:r>
            <a:r>
              <a:rPr sz="1800" spc="5" dirty="0">
                <a:solidFill>
                  <a:srgbClr val="843B0C"/>
                </a:solidFill>
                <a:latin typeface="Times New Roman"/>
                <a:cs typeface="Times New Roman"/>
              </a:rPr>
              <a:t> </a:t>
            </a:r>
            <a:r>
              <a:rPr sz="1800" dirty="0">
                <a:solidFill>
                  <a:srgbClr val="843B0C"/>
                </a:solidFill>
                <a:latin typeface="Times New Roman"/>
                <a:cs typeface="Times New Roman"/>
              </a:rPr>
              <a:t>of</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subterranean </a:t>
            </a:r>
            <a:r>
              <a:rPr sz="1800" dirty="0">
                <a:solidFill>
                  <a:srgbClr val="843B0C"/>
                </a:solidFill>
                <a:latin typeface="Times New Roman"/>
                <a:cs typeface="Times New Roman"/>
              </a:rPr>
              <a:t> </a:t>
            </a:r>
            <a:r>
              <a:rPr sz="1800" spc="-5" dirty="0">
                <a:solidFill>
                  <a:srgbClr val="843B0C"/>
                </a:solidFill>
                <a:latin typeface="Times New Roman"/>
                <a:cs typeface="Times New Roman"/>
              </a:rPr>
              <a:t>environments.</a:t>
            </a:r>
            <a:endParaRPr sz="1800" dirty="0">
              <a:latin typeface="Times New Roman"/>
              <a:cs typeface="Times New Roman"/>
            </a:endParaRPr>
          </a:p>
          <a:p>
            <a:pPr marL="469900" indent="-457200" algn="just">
              <a:lnSpc>
                <a:spcPts val="2390"/>
              </a:lnSpc>
              <a:buFont typeface="Wingdings"/>
              <a:buChar char=""/>
              <a:tabLst>
                <a:tab pos="469900" algn="l"/>
              </a:tabLst>
            </a:pPr>
            <a:r>
              <a:rPr sz="2000" b="1" i="1" dirty="0">
                <a:solidFill>
                  <a:srgbClr val="843B0C"/>
                </a:solidFill>
                <a:latin typeface="Times New Roman"/>
                <a:cs typeface="Times New Roman"/>
              </a:rPr>
              <a:t>Bridges</a:t>
            </a:r>
            <a:r>
              <a:rPr sz="2000" b="1" i="1" spc="-35"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25" dirty="0">
                <a:solidFill>
                  <a:srgbClr val="843B0C"/>
                </a:solidFill>
                <a:latin typeface="Times New Roman"/>
                <a:cs typeface="Times New Roman"/>
              </a:rPr>
              <a:t> </a:t>
            </a:r>
            <a:r>
              <a:rPr sz="2000" b="1" i="1" spc="-10" dirty="0">
                <a:solidFill>
                  <a:srgbClr val="843B0C"/>
                </a:solidFill>
                <a:latin typeface="Times New Roman"/>
                <a:cs typeface="Times New Roman"/>
              </a:rPr>
              <a:t>Transport</a:t>
            </a:r>
            <a:r>
              <a:rPr sz="2000" b="1" i="1" spc="-50" dirty="0">
                <a:solidFill>
                  <a:srgbClr val="843B0C"/>
                </a:solidFill>
                <a:latin typeface="Times New Roman"/>
                <a:cs typeface="Times New Roman"/>
              </a:rPr>
              <a:t> </a:t>
            </a:r>
            <a:r>
              <a:rPr sz="2000" b="1" i="1" spc="-5" dirty="0">
                <a:solidFill>
                  <a:srgbClr val="843B0C"/>
                </a:solidFill>
                <a:latin typeface="Times New Roman"/>
                <a:cs typeface="Times New Roman"/>
              </a:rPr>
              <a:t>Infrastructure</a:t>
            </a:r>
            <a:endParaRPr sz="2000" dirty="0">
              <a:latin typeface="Times New Roman"/>
              <a:cs typeface="Times New Roman"/>
            </a:endParaRPr>
          </a:p>
          <a:p>
            <a:pPr marL="12700" marR="6350" algn="just">
              <a:lnSpc>
                <a:spcPct val="100000"/>
              </a:lnSpc>
              <a:spcBef>
                <a:spcPts val="10"/>
              </a:spcBef>
            </a:pPr>
            <a:r>
              <a:rPr sz="1800" spc="-5" dirty="0">
                <a:solidFill>
                  <a:srgbClr val="843B0C"/>
                </a:solidFill>
                <a:latin typeface="Times New Roman"/>
                <a:cs typeface="Times New Roman"/>
              </a:rPr>
              <a:t>Participants</a:t>
            </a:r>
            <a:r>
              <a:rPr sz="1800" dirty="0">
                <a:solidFill>
                  <a:srgbClr val="843B0C"/>
                </a:solidFill>
                <a:latin typeface="Times New Roman"/>
                <a:cs typeface="Times New Roman"/>
              </a:rPr>
              <a:t> </a:t>
            </a:r>
            <a:r>
              <a:rPr sz="1800" spc="-5" dirty="0">
                <a:solidFill>
                  <a:srgbClr val="843B0C"/>
                </a:solidFill>
                <a:latin typeface="Times New Roman"/>
                <a:cs typeface="Times New Roman"/>
              </a:rPr>
              <a:t>will</a:t>
            </a:r>
            <a:r>
              <a:rPr sz="1800" dirty="0">
                <a:solidFill>
                  <a:srgbClr val="843B0C"/>
                </a:solidFill>
                <a:latin typeface="Times New Roman"/>
                <a:cs typeface="Times New Roman"/>
              </a:rPr>
              <a:t> </a:t>
            </a:r>
            <a:r>
              <a:rPr sz="1800" spc="-5" dirty="0">
                <a:solidFill>
                  <a:srgbClr val="843B0C"/>
                </a:solidFill>
                <a:latin typeface="Times New Roman"/>
                <a:cs typeface="Times New Roman"/>
              </a:rPr>
              <a:t>engage</a:t>
            </a:r>
            <a:r>
              <a:rPr sz="1800" dirty="0">
                <a:solidFill>
                  <a:srgbClr val="843B0C"/>
                </a:solidFill>
                <a:latin typeface="Times New Roman"/>
                <a:cs typeface="Times New Roman"/>
              </a:rPr>
              <a:t> in</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discussions</a:t>
            </a:r>
            <a:r>
              <a:rPr sz="1800" dirty="0">
                <a:solidFill>
                  <a:srgbClr val="843B0C"/>
                </a:solidFill>
                <a:latin typeface="Times New Roman"/>
                <a:cs typeface="Times New Roman"/>
              </a:rPr>
              <a:t> </a:t>
            </a:r>
            <a:r>
              <a:rPr sz="1800" spc="-5" dirty="0">
                <a:solidFill>
                  <a:srgbClr val="843B0C"/>
                </a:solidFill>
                <a:latin typeface="Times New Roman"/>
                <a:cs typeface="Times New Roman"/>
              </a:rPr>
              <a:t>surrounding</a:t>
            </a:r>
            <a:r>
              <a:rPr sz="1800" dirty="0">
                <a:solidFill>
                  <a:srgbClr val="843B0C"/>
                </a:solidFill>
                <a:latin typeface="Times New Roman"/>
                <a:cs typeface="Times New Roman"/>
              </a:rPr>
              <a:t> </a:t>
            </a:r>
            <a:r>
              <a:rPr sz="1800" spc="-5" dirty="0">
                <a:solidFill>
                  <a:srgbClr val="843B0C"/>
                </a:solidFill>
                <a:latin typeface="Times New Roman"/>
                <a:cs typeface="Times New Roman"/>
              </a:rPr>
              <a:t>sustainable</a:t>
            </a:r>
            <a:r>
              <a:rPr sz="1800" dirty="0">
                <a:solidFill>
                  <a:srgbClr val="843B0C"/>
                </a:solidFill>
                <a:latin typeface="Times New Roman"/>
                <a:cs typeface="Times New Roman"/>
              </a:rPr>
              <a:t> and</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resilient</a:t>
            </a:r>
            <a:r>
              <a:rPr sz="1800" spc="440" dirty="0">
                <a:solidFill>
                  <a:srgbClr val="843B0C"/>
                </a:solidFill>
                <a:latin typeface="Times New Roman"/>
                <a:cs typeface="Times New Roman"/>
              </a:rPr>
              <a:t> </a:t>
            </a:r>
            <a:r>
              <a:rPr sz="1800" spc="-5" dirty="0">
                <a:solidFill>
                  <a:srgbClr val="843B0C"/>
                </a:solidFill>
                <a:latin typeface="Times New Roman"/>
                <a:cs typeface="Times New Roman"/>
              </a:rPr>
              <a:t>infrastructure</a:t>
            </a:r>
            <a:r>
              <a:rPr sz="1800" spc="440" dirty="0">
                <a:solidFill>
                  <a:srgbClr val="843B0C"/>
                </a:solidFill>
                <a:latin typeface="Times New Roman"/>
                <a:cs typeface="Times New Roman"/>
              </a:rPr>
              <a:t> </a:t>
            </a:r>
            <a:r>
              <a:rPr sz="1800" spc="-5" dirty="0">
                <a:solidFill>
                  <a:srgbClr val="843B0C"/>
                </a:solidFill>
                <a:latin typeface="Times New Roman"/>
                <a:cs typeface="Times New Roman"/>
              </a:rPr>
              <a:t>development, </a:t>
            </a:r>
            <a:r>
              <a:rPr sz="1800" spc="-434" dirty="0">
                <a:solidFill>
                  <a:srgbClr val="843B0C"/>
                </a:solidFill>
                <a:latin typeface="Times New Roman"/>
                <a:cs typeface="Times New Roman"/>
              </a:rPr>
              <a:t> </a:t>
            </a:r>
            <a:r>
              <a:rPr sz="1800" spc="-5" dirty="0">
                <a:solidFill>
                  <a:srgbClr val="843B0C"/>
                </a:solidFill>
                <a:latin typeface="Times New Roman"/>
                <a:cs typeface="Times New Roman"/>
              </a:rPr>
              <a:t>smart transportation systems, </a:t>
            </a:r>
            <a:r>
              <a:rPr sz="1800" dirty="0">
                <a:solidFill>
                  <a:srgbClr val="843B0C"/>
                </a:solidFill>
                <a:latin typeface="Times New Roman"/>
                <a:cs typeface="Times New Roman"/>
              </a:rPr>
              <a:t>and </a:t>
            </a:r>
            <a:r>
              <a:rPr sz="1800" spc="-5" dirty="0">
                <a:solidFill>
                  <a:srgbClr val="843B0C"/>
                </a:solidFill>
                <a:latin typeface="Times New Roman"/>
                <a:cs typeface="Times New Roman"/>
              </a:rPr>
              <a:t>the integration </a:t>
            </a:r>
            <a:r>
              <a:rPr sz="1800" dirty="0">
                <a:solidFill>
                  <a:srgbClr val="843B0C"/>
                </a:solidFill>
                <a:latin typeface="Times New Roman"/>
                <a:cs typeface="Times New Roman"/>
              </a:rPr>
              <a:t>of </a:t>
            </a:r>
            <a:r>
              <a:rPr sz="1800" spc="-5" dirty="0">
                <a:solidFill>
                  <a:srgbClr val="843B0C"/>
                </a:solidFill>
                <a:latin typeface="Times New Roman"/>
                <a:cs typeface="Times New Roman"/>
              </a:rPr>
              <a:t>emerging technologies such as </a:t>
            </a:r>
            <a:r>
              <a:rPr sz="1800" dirty="0">
                <a:solidFill>
                  <a:srgbClr val="843B0C"/>
                </a:solidFill>
                <a:latin typeface="Times New Roman"/>
                <a:cs typeface="Times New Roman"/>
              </a:rPr>
              <a:t>artificial </a:t>
            </a:r>
            <a:r>
              <a:rPr sz="1800" spc="-5" dirty="0">
                <a:solidFill>
                  <a:srgbClr val="843B0C"/>
                </a:solidFill>
                <a:latin typeface="Times New Roman"/>
                <a:cs typeface="Times New Roman"/>
              </a:rPr>
              <a:t>intelligence </a:t>
            </a:r>
            <a:r>
              <a:rPr sz="1800" dirty="0">
                <a:solidFill>
                  <a:srgbClr val="843B0C"/>
                </a:solidFill>
                <a:latin typeface="Times New Roman"/>
                <a:cs typeface="Times New Roman"/>
              </a:rPr>
              <a:t>and </a:t>
            </a:r>
            <a:r>
              <a:rPr sz="1800" spc="5" dirty="0">
                <a:solidFill>
                  <a:srgbClr val="843B0C"/>
                </a:solidFill>
                <a:latin typeface="Times New Roman"/>
                <a:cs typeface="Times New Roman"/>
              </a:rPr>
              <a:t> </a:t>
            </a:r>
            <a:r>
              <a:rPr sz="1800" dirty="0">
                <a:solidFill>
                  <a:srgbClr val="843B0C"/>
                </a:solidFill>
                <a:latin typeface="Times New Roman"/>
                <a:cs typeface="Times New Roman"/>
              </a:rPr>
              <a:t>renewable</a:t>
            </a:r>
            <a:r>
              <a:rPr sz="1800" spc="-10" dirty="0">
                <a:solidFill>
                  <a:srgbClr val="843B0C"/>
                </a:solidFill>
                <a:latin typeface="Times New Roman"/>
                <a:cs typeface="Times New Roman"/>
              </a:rPr>
              <a:t> </a:t>
            </a:r>
            <a:r>
              <a:rPr sz="1800" spc="-20" dirty="0">
                <a:solidFill>
                  <a:srgbClr val="843B0C"/>
                </a:solidFill>
                <a:latin typeface="Times New Roman"/>
                <a:cs typeface="Times New Roman"/>
              </a:rPr>
              <a:t>energy.</a:t>
            </a:r>
            <a:endParaRPr sz="1800" dirty="0">
              <a:latin typeface="Times New Roman"/>
              <a:cs typeface="Times New Roman"/>
            </a:endParaRPr>
          </a:p>
          <a:p>
            <a:pPr marL="469900" indent="-457200" algn="just">
              <a:lnSpc>
                <a:spcPts val="2390"/>
              </a:lnSpc>
              <a:buFont typeface="Wingdings"/>
              <a:buChar char=""/>
              <a:tabLst>
                <a:tab pos="469900" algn="l"/>
              </a:tabLst>
            </a:pPr>
            <a:r>
              <a:rPr sz="2000" b="1" i="1" dirty="0">
                <a:solidFill>
                  <a:srgbClr val="843B0C"/>
                </a:solidFill>
                <a:latin typeface="Times New Roman"/>
                <a:cs typeface="Times New Roman"/>
              </a:rPr>
              <a:t>Dams</a:t>
            </a:r>
            <a:r>
              <a:rPr sz="2000" b="1" i="1" spc="-35"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25" dirty="0">
                <a:solidFill>
                  <a:srgbClr val="843B0C"/>
                </a:solidFill>
                <a:latin typeface="Times New Roman"/>
                <a:cs typeface="Times New Roman"/>
              </a:rPr>
              <a:t> </a:t>
            </a:r>
            <a:r>
              <a:rPr sz="2000" b="1" i="1" dirty="0">
                <a:solidFill>
                  <a:srgbClr val="843B0C"/>
                </a:solidFill>
                <a:latin typeface="Times New Roman"/>
                <a:cs typeface="Times New Roman"/>
              </a:rPr>
              <a:t>Embankments</a:t>
            </a:r>
            <a:endParaRPr sz="2000" dirty="0">
              <a:latin typeface="Times New Roman"/>
              <a:cs typeface="Times New Roman"/>
            </a:endParaRPr>
          </a:p>
          <a:p>
            <a:pPr marL="12700" marR="8890" algn="just">
              <a:lnSpc>
                <a:spcPct val="100000"/>
              </a:lnSpc>
              <a:spcBef>
                <a:spcPts val="10"/>
              </a:spcBef>
            </a:pPr>
            <a:r>
              <a:rPr sz="1800" dirty="0">
                <a:solidFill>
                  <a:srgbClr val="843B0C"/>
                </a:solidFill>
                <a:latin typeface="Times New Roman"/>
                <a:cs typeface="Times New Roman"/>
              </a:rPr>
              <a:t>This </a:t>
            </a:r>
            <a:r>
              <a:rPr sz="1800" spc="-5" dirty="0">
                <a:solidFill>
                  <a:srgbClr val="843B0C"/>
                </a:solidFill>
                <a:latin typeface="Times New Roman"/>
                <a:cs typeface="Times New Roman"/>
              </a:rPr>
              <a:t>theme invites exploration into the critical role </a:t>
            </a:r>
            <a:r>
              <a:rPr sz="1800" dirty="0">
                <a:solidFill>
                  <a:srgbClr val="843B0C"/>
                </a:solidFill>
                <a:latin typeface="Times New Roman"/>
                <a:cs typeface="Times New Roman"/>
              </a:rPr>
              <a:t>of </a:t>
            </a:r>
            <a:r>
              <a:rPr sz="1800" spc="-5" dirty="0">
                <a:solidFill>
                  <a:srgbClr val="843B0C"/>
                </a:solidFill>
                <a:latin typeface="Times New Roman"/>
                <a:cs typeface="Times New Roman"/>
              </a:rPr>
              <a:t>hydraulic engineering </a:t>
            </a:r>
            <a:r>
              <a:rPr sz="1800" dirty="0">
                <a:solidFill>
                  <a:srgbClr val="843B0C"/>
                </a:solidFill>
                <a:latin typeface="Times New Roman"/>
                <a:cs typeface="Times New Roman"/>
              </a:rPr>
              <a:t>in </a:t>
            </a:r>
            <a:r>
              <a:rPr sz="1800" spc="-5" dirty="0">
                <a:solidFill>
                  <a:srgbClr val="843B0C"/>
                </a:solidFill>
                <a:latin typeface="Times New Roman"/>
                <a:cs typeface="Times New Roman"/>
              </a:rPr>
              <a:t>water resource management </a:t>
            </a:r>
            <a:r>
              <a:rPr sz="1800" dirty="0">
                <a:solidFill>
                  <a:srgbClr val="843B0C"/>
                </a:solidFill>
                <a:latin typeface="Times New Roman"/>
                <a:cs typeface="Times New Roman"/>
              </a:rPr>
              <a:t> and</a:t>
            </a:r>
            <a:r>
              <a:rPr sz="1800" spc="-10" dirty="0">
                <a:solidFill>
                  <a:srgbClr val="843B0C"/>
                </a:solidFill>
                <a:latin typeface="Times New Roman"/>
                <a:cs typeface="Times New Roman"/>
              </a:rPr>
              <a:t> </a:t>
            </a:r>
            <a:r>
              <a:rPr sz="1800" spc="-5" dirty="0">
                <a:solidFill>
                  <a:srgbClr val="843B0C"/>
                </a:solidFill>
                <a:latin typeface="Times New Roman"/>
                <a:cs typeface="Times New Roman"/>
              </a:rPr>
              <a:t>infrastructure </a:t>
            </a:r>
            <a:r>
              <a:rPr sz="1800" dirty="0">
                <a:solidFill>
                  <a:srgbClr val="843B0C"/>
                </a:solidFill>
                <a:latin typeface="Times New Roman"/>
                <a:cs typeface="Times New Roman"/>
              </a:rPr>
              <a:t>development.</a:t>
            </a:r>
            <a:endParaRPr sz="1800" dirty="0">
              <a:latin typeface="Times New Roman"/>
              <a:cs typeface="Times New Roman"/>
            </a:endParaRPr>
          </a:p>
          <a:p>
            <a:pPr marL="469900" indent="-457200" algn="just">
              <a:lnSpc>
                <a:spcPts val="2390"/>
              </a:lnSpc>
              <a:buFont typeface="Wingdings"/>
              <a:buChar char=""/>
              <a:tabLst>
                <a:tab pos="469900" algn="l"/>
              </a:tabLst>
            </a:pPr>
            <a:r>
              <a:rPr sz="2000" b="1" i="1" dirty="0">
                <a:solidFill>
                  <a:srgbClr val="843B0C"/>
                </a:solidFill>
                <a:latin typeface="Times New Roman"/>
                <a:cs typeface="Times New Roman"/>
              </a:rPr>
              <a:t>Slopes</a:t>
            </a:r>
            <a:r>
              <a:rPr sz="2000" b="1" i="1" spc="-55"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40" dirty="0">
                <a:solidFill>
                  <a:srgbClr val="843B0C"/>
                </a:solidFill>
                <a:latin typeface="Times New Roman"/>
                <a:cs typeface="Times New Roman"/>
              </a:rPr>
              <a:t> </a:t>
            </a:r>
            <a:r>
              <a:rPr sz="2000" b="1" i="1" dirty="0">
                <a:solidFill>
                  <a:srgbClr val="843B0C"/>
                </a:solidFill>
                <a:latin typeface="Times New Roman"/>
                <a:cs typeface="Times New Roman"/>
              </a:rPr>
              <a:t>Earthworks</a:t>
            </a:r>
            <a:endParaRPr sz="2000" dirty="0">
              <a:latin typeface="Times New Roman"/>
              <a:cs typeface="Times New Roman"/>
            </a:endParaRPr>
          </a:p>
          <a:p>
            <a:pPr marL="12700" marR="9525" algn="just">
              <a:lnSpc>
                <a:spcPct val="100000"/>
              </a:lnSpc>
              <a:spcBef>
                <a:spcPts val="5"/>
              </a:spcBef>
            </a:pPr>
            <a:r>
              <a:rPr sz="1800" spc="-5" dirty="0">
                <a:solidFill>
                  <a:srgbClr val="843B0C"/>
                </a:solidFill>
                <a:latin typeface="Times New Roman"/>
                <a:cs typeface="Times New Roman"/>
              </a:rPr>
              <a:t>Under </a:t>
            </a:r>
            <a:r>
              <a:rPr sz="1800" dirty="0">
                <a:solidFill>
                  <a:srgbClr val="843B0C"/>
                </a:solidFill>
                <a:latin typeface="Times New Roman"/>
                <a:cs typeface="Times New Roman"/>
              </a:rPr>
              <a:t>this </a:t>
            </a:r>
            <a:r>
              <a:rPr sz="1800" spc="-5" dirty="0">
                <a:solidFill>
                  <a:srgbClr val="843B0C"/>
                </a:solidFill>
                <a:latin typeface="Times New Roman"/>
                <a:cs typeface="Times New Roman"/>
              </a:rPr>
              <a:t>theme </a:t>
            </a:r>
            <a:r>
              <a:rPr sz="1800" dirty="0">
                <a:solidFill>
                  <a:srgbClr val="843B0C"/>
                </a:solidFill>
                <a:latin typeface="Times New Roman"/>
                <a:cs typeface="Times New Roman"/>
              </a:rPr>
              <a:t>the </a:t>
            </a:r>
            <a:r>
              <a:rPr sz="1800" spc="-5" dirty="0">
                <a:solidFill>
                  <a:srgbClr val="843B0C"/>
                </a:solidFill>
                <a:latin typeface="Times New Roman"/>
                <a:cs typeface="Times New Roman"/>
              </a:rPr>
              <a:t>design, analysis, </a:t>
            </a:r>
            <a:r>
              <a:rPr sz="1800" dirty="0">
                <a:solidFill>
                  <a:srgbClr val="843B0C"/>
                </a:solidFill>
                <a:latin typeface="Times New Roman"/>
                <a:cs typeface="Times New Roman"/>
              </a:rPr>
              <a:t>and </a:t>
            </a:r>
            <a:r>
              <a:rPr sz="1800" spc="-5" dirty="0">
                <a:solidFill>
                  <a:srgbClr val="843B0C"/>
                </a:solidFill>
                <a:latin typeface="Times New Roman"/>
                <a:cs typeface="Times New Roman"/>
              </a:rPr>
              <a:t>management </a:t>
            </a:r>
            <a:r>
              <a:rPr sz="1800" dirty="0">
                <a:solidFill>
                  <a:srgbClr val="843B0C"/>
                </a:solidFill>
                <a:latin typeface="Times New Roman"/>
                <a:cs typeface="Times New Roman"/>
              </a:rPr>
              <a:t>of </a:t>
            </a:r>
            <a:r>
              <a:rPr sz="1800" spc="-10" dirty="0">
                <a:solidFill>
                  <a:srgbClr val="843B0C"/>
                </a:solidFill>
                <a:latin typeface="Times New Roman"/>
                <a:cs typeface="Times New Roman"/>
              </a:rPr>
              <a:t>slopes, </a:t>
            </a:r>
            <a:r>
              <a:rPr sz="1800" spc="-5" dirty="0">
                <a:solidFill>
                  <a:srgbClr val="843B0C"/>
                </a:solidFill>
                <a:latin typeface="Times New Roman"/>
                <a:cs typeface="Times New Roman"/>
              </a:rPr>
              <a:t>embankments, and </a:t>
            </a:r>
            <a:r>
              <a:rPr sz="1800" dirty="0">
                <a:solidFill>
                  <a:srgbClr val="843B0C"/>
                </a:solidFill>
                <a:latin typeface="Times New Roman"/>
                <a:cs typeface="Times New Roman"/>
              </a:rPr>
              <a:t>earthworks, </a:t>
            </a:r>
            <a:r>
              <a:rPr sz="1800" spc="-5" dirty="0">
                <a:solidFill>
                  <a:srgbClr val="843B0C"/>
                </a:solidFill>
                <a:latin typeface="Times New Roman"/>
                <a:cs typeface="Times New Roman"/>
              </a:rPr>
              <a:t>addressing </a:t>
            </a:r>
            <a:r>
              <a:rPr sz="1800" dirty="0">
                <a:solidFill>
                  <a:srgbClr val="843B0C"/>
                </a:solidFill>
                <a:latin typeface="Times New Roman"/>
                <a:cs typeface="Times New Roman"/>
              </a:rPr>
              <a:t> challenges</a:t>
            </a:r>
            <a:r>
              <a:rPr sz="1800" spc="-20" dirty="0">
                <a:solidFill>
                  <a:srgbClr val="843B0C"/>
                </a:solidFill>
                <a:latin typeface="Times New Roman"/>
                <a:cs typeface="Times New Roman"/>
              </a:rPr>
              <a:t> </a:t>
            </a:r>
            <a:r>
              <a:rPr sz="1800" dirty="0">
                <a:solidFill>
                  <a:srgbClr val="843B0C"/>
                </a:solidFill>
                <a:latin typeface="Times New Roman"/>
                <a:cs typeface="Times New Roman"/>
              </a:rPr>
              <a:t>related</a:t>
            </a:r>
            <a:r>
              <a:rPr sz="1800" spc="-10" dirty="0">
                <a:solidFill>
                  <a:srgbClr val="843B0C"/>
                </a:solidFill>
                <a:latin typeface="Times New Roman"/>
                <a:cs typeface="Times New Roman"/>
              </a:rPr>
              <a:t> </a:t>
            </a:r>
            <a:r>
              <a:rPr sz="1800" dirty="0">
                <a:solidFill>
                  <a:srgbClr val="843B0C"/>
                </a:solidFill>
                <a:latin typeface="Times New Roman"/>
                <a:cs typeface="Times New Roman"/>
              </a:rPr>
              <a:t>to</a:t>
            </a:r>
            <a:r>
              <a:rPr sz="1800" spc="-10" dirty="0">
                <a:solidFill>
                  <a:srgbClr val="843B0C"/>
                </a:solidFill>
                <a:latin typeface="Times New Roman"/>
                <a:cs typeface="Times New Roman"/>
              </a:rPr>
              <a:t> </a:t>
            </a:r>
            <a:r>
              <a:rPr sz="1800" spc="-5" dirty="0">
                <a:solidFill>
                  <a:srgbClr val="843B0C"/>
                </a:solidFill>
                <a:latin typeface="Times New Roman"/>
                <a:cs typeface="Times New Roman"/>
              </a:rPr>
              <a:t>erosion </a:t>
            </a:r>
            <a:r>
              <a:rPr sz="1800" dirty="0">
                <a:solidFill>
                  <a:srgbClr val="843B0C"/>
                </a:solidFill>
                <a:latin typeface="Times New Roman"/>
                <a:cs typeface="Times New Roman"/>
              </a:rPr>
              <a:t>control,</a:t>
            </a:r>
            <a:r>
              <a:rPr sz="1800" spc="-10" dirty="0">
                <a:solidFill>
                  <a:srgbClr val="843B0C"/>
                </a:solidFill>
                <a:latin typeface="Times New Roman"/>
                <a:cs typeface="Times New Roman"/>
              </a:rPr>
              <a:t> </a:t>
            </a:r>
            <a:r>
              <a:rPr sz="1800" dirty="0">
                <a:solidFill>
                  <a:srgbClr val="843B0C"/>
                </a:solidFill>
                <a:latin typeface="Times New Roman"/>
                <a:cs typeface="Times New Roman"/>
              </a:rPr>
              <a:t>landslide</a:t>
            </a:r>
            <a:r>
              <a:rPr sz="1800" spc="-10" dirty="0">
                <a:solidFill>
                  <a:srgbClr val="843B0C"/>
                </a:solidFill>
                <a:latin typeface="Times New Roman"/>
                <a:cs typeface="Times New Roman"/>
              </a:rPr>
              <a:t> </a:t>
            </a:r>
            <a:r>
              <a:rPr sz="1800" dirty="0">
                <a:solidFill>
                  <a:srgbClr val="843B0C"/>
                </a:solidFill>
                <a:latin typeface="Times New Roman"/>
                <a:cs typeface="Times New Roman"/>
              </a:rPr>
              <a:t>prevention,</a:t>
            </a:r>
            <a:r>
              <a:rPr sz="1800" spc="-5"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infrastructure </a:t>
            </a:r>
            <a:r>
              <a:rPr sz="1800" dirty="0">
                <a:solidFill>
                  <a:srgbClr val="843B0C"/>
                </a:solidFill>
                <a:latin typeface="Times New Roman"/>
                <a:cs typeface="Times New Roman"/>
              </a:rPr>
              <a:t>resilience.</a:t>
            </a:r>
            <a:endParaRPr sz="1800" dirty="0">
              <a:latin typeface="Times New Roman"/>
              <a:cs typeface="Times New Roman"/>
            </a:endParaRPr>
          </a:p>
          <a:p>
            <a:pPr marL="469900" indent="-457200" algn="just">
              <a:lnSpc>
                <a:spcPts val="2390"/>
              </a:lnSpc>
              <a:buFont typeface="Wingdings"/>
              <a:buChar char=""/>
              <a:tabLst>
                <a:tab pos="469900" algn="l"/>
              </a:tabLst>
            </a:pPr>
            <a:r>
              <a:rPr sz="2000" b="1" i="1" dirty="0">
                <a:solidFill>
                  <a:srgbClr val="843B0C"/>
                </a:solidFill>
                <a:latin typeface="Times New Roman"/>
                <a:cs typeface="Times New Roman"/>
              </a:rPr>
              <a:t>Buildings</a:t>
            </a:r>
            <a:r>
              <a:rPr sz="2000" b="1" i="1" spc="-50"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35" dirty="0">
                <a:solidFill>
                  <a:srgbClr val="843B0C"/>
                </a:solidFill>
                <a:latin typeface="Times New Roman"/>
                <a:cs typeface="Times New Roman"/>
              </a:rPr>
              <a:t> </a:t>
            </a:r>
            <a:r>
              <a:rPr sz="2000" b="1" i="1" dirty="0">
                <a:solidFill>
                  <a:srgbClr val="843B0C"/>
                </a:solidFill>
                <a:latin typeface="Times New Roman"/>
                <a:cs typeface="Times New Roman"/>
              </a:rPr>
              <a:t>Foundations</a:t>
            </a:r>
            <a:endParaRPr sz="2000" dirty="0">
              <a:latin typeface="Times New Roman"/>
              <a:cs typeface="Times New Roman"/>
            </a:endParaRPr>
          </a:p>
          <a:p>
            <a:pPr marL="12700" marR="8890" algn="just">
              <a:lnSpc>
                <a:spcPct val="100000"/>
              </a:lnSpc>
              <a:spcBef>
                <a:spcPts val="10"/>
              </a:spcBef>
            </a:pPr>
            <a:r>
              <a:rPr sz="1800" dirty="0">
                <a:solidFill>
                  <a:srgbClr val="843B0C"/>
                </a:solidFill>
                <a:latin typeface="Times New Roman"/>
                <a:cs typeface="Times New Roman"/>
              </a:rPr>
              <a:t>Buildings</a:t>
            </a:r>
            <a:r>
              <a:rPr sz="1800" spc="5"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Foundations"</a:t>
            </a:r>
            <a:r>
              <a:rPr sz="1800" dirty="0">
                <a:solidFill>
                  <a:srgbClr val="843B0C"/>
                </a:solidFill>
                <a:latin typeface="Times New Roman"/>
                <a:cs typeface="Times New Roman"/>
              </a:rPr>
              <a:t> </a:t>
            </a:r>
            <a:r>
              <a:rPr sz="1800" spc="-5" dirty="0">
                <a:solidFill>
                  <a:srgbClr val="843B0C"/>
                </a:solidFill>
                <a:latin typeface="Times New Roman"/>
                <a:cs typeface="Times New Roman"/>
              </a:rPr>
              <a:t>as</a:t>
            </a:r>
            <a:r>
              <a:rPr sz="1800" dirty="0">
                <a:solidFill>
                  <a:srgbClr val="843B0C"/>
                </a:solidFill>
                <a:latin typeface="Times New Roman"/>
                <a:cs typeface="Times New Roman"/>
              </a:rPr>
              <a:t> a</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symposium</a:t>
            </a:r>
            <a:r>
              <a:rPr sz="1800" dirty="0">
                <a:solidFill>
                  <a:srgbClr val="843B0C"/>
                </a:solidFill>
                <a:latin typeface="Times New Roman"/>
                <a:cs typeface="Times New Roman"/>
              </a:rPr>
              <a:t> </a:t>
            </a:r>
            <a:r>
              <a:rPr sz="1800" spc="-5" dirty="0">
                <a:solidFill>
                  <a:srgbClr val="843B0C"/>
                </a:solidFill>
                <a:latin typeface="Times New Roman"/>
                <a:cs typeface="Times New Roman"/>
              </a:rPr>
              <a:t>theme</a:t>
            </a:r>
            <a:r>
              <a:rPr sz="1800" dirty="0">
                <a:solidFill>
                  <a:srgbClr val="843B0C"/>
                </a:solidFill>
                <a:latin typeface="Times New Roman"/>
                <a:cs typeface="Times New Roman"/>
              </a:rPr>
              <a:t> </a:t>
            </a:r>
            <a:r>
              <a:rPr sz="1800" spc="-5" dirty="0">
                <a:solidFill>
                  <a:srgbClr val="843B0C"/>
                </a:solidFill>
                <a:latin typeface="Times New Roman"/>
                <a:cs typeface="Times New Roman"/>
              </a:rPr>
              <a:t>explores</a:t>
            </a:r>
            <a:r>
              <a:rPr sz="1800" dirty="0">
                <a:solidFill>
                  <a:srgbClr val="843B0C"/>
                </a:solidFill>
                <a:latin typeface="Times New Roman"/>
                <a:cs typeface="Times New Roman"/>
              </a:rPr>
              <a:t> the</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fundamental</a:t>
            </a:r>
            <a:r>
              <a:rPr sz="1800" dirty="0">
                <a:solidFill>
                  <a:srgbClr val="843B0C"/>
                </a:solidFill>
                <a:latin typeface="Times New Roman"/>
                <a:cs typeface="Times New Roman"/>
              </a:rPr>
              <a:t> </a:t>
            </a:r>
            <a:r>
              <a:rPr sz="1800" spc="-5" dirty="0">
                <a:solidFill>
                  <a:srgbClr val="843B0C"/>
                </a:solidFill>
                <a:latin typeface="Times New Roman"/>
                <a:cs typeface="Times New Roman"/>
              </a:rPr>
              <a:t>aspects</a:t>
            </a:r>
            <a:r>
              <a:rPr sz="1800" dirty="0">
                <a:solidFill>
                  <a:srgbClr val="843B0C"/>
                </a:solidFill>
                <a:latin typeface="Times New Roman"/>
                <a:cs typeface="Times New Roman"/>
              </a:rPr>
              <a:t> of</a:t>
            </a:r>
            <a:r>
              <a:rPr sz="1800" spc="450" dirty="0">
                <a:solidFill>
                  <a:srgbClr val="843B0C"/>
                </a:solidFill>
                <a:latin typeface="Times New Roman"/>
                <a:cs typeface="Times New Roman"/>
              </a:rPr>
              <a:t> </a:t>
            </a:r>
            <a:r>
              <a:rPr sz="1800" spc="-5" dirty="0">
                <a:solidFill>
                  <a:srgbClr val="843B0C"/>
                </a:solidFill>
                <a:latin typeface="Times New Roman"/>
                <a:cs typeface="Times New Roman"/>
              </a:rPr>
              <a:t>structural </a:t>
            </a:r>
            <a:r>
              <a:rPr sz="1800" dirty="0">
                <a:solidFill>
                  <a:srgbClr val="843B0C"/>
                </a:solidFill>
                <a:latin typeface="Times New Roman"/>
                <a:cs typeface="Times New Roman"/>
              </a:rPr>
              <a:t> engineering,</a:t>
            </a:r>
            <a:r>
              <a:rPr sz="1800" spc="-25" dirty="0">
                <a:solidFill>
                  <a:srgbClr val="843B0C"/>
                </a:solidFill>
                <a:latin typeface="Times New Roman"/>
                <a:cs typeface="Times New Roman"/>
              </a:rPr>
              <a:t> </a:t>
            </a:r>
            <a:r>
              <a:rPr sz="1800" dirty="0">
                <a:solidFill>
                  <a:srgbClr val="843B0C"/>
                </a:solidFill>
                <a:latin typeface="Times New Roman"/>
                <a:cs typeface="Times New Roman"/>
              </a:rPr>
              <a:t>construction,</a:t>
            </a:r>
            <a:r>
              <a:rPr sz="1800" spc="-10"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a:t>
            </a:r>
            <a:r>
              <a:rPr sz="1800" dirty="0">
                <a:solidFill>
                  <a:srgbClr val="843B0C"/>
                </a:solidFill>
                <a:latin typeface="Times New Roman"/>
                <a:cs typeface="Times New Roman"/>
              </a:rPr>
              <a:t>foundation</a:t>
            </a:r>
            <a:r>
              <a:rPr sz="1800" spc="-5" dirty="0">
                <a:solidFill>
                  <a:srgbClr val="843B0C"/>
                </a:solidFill>
                <a:latin typeface="Times New Roman"/>
                <a:cs typeface="Times New Roman"/>
              </a:rPr>
              <a:t> design</a:t>
            </a:r>
            <a:r>
              <a:rPr sz="1800" spc="-10" dirty="0">
                <a:solidFill>
                  <a:srgbClr val="843B0C"/>
                </a:solidFill>
                <a:latin typeface="Times New Roman"/>
                <a:cs typeface="Times New Roman"/>
              </a:rPr>
              <a:t> </a:t>
            </a:r>
            <a:r>
              <a:rPr sz="1800" dirty="0">
                <a:solidFill>
                  <a:srgbClr val="843B0C"/>
                </a:solidFill>
                <a:latin typeface="Times New Roman"/>
                <a:cs typeface="Times New Roman"/>
              </a:rPr>
              <a:t>that</a:t>
            </a:r>
            <a:r>
              <a:rPr sz="1800" spc="-20" dirty="0">
                <a:solidFill>
                  <a:srgbClr val="843B0C"/>
                </a:solidFill>
                <a:latin typeface="Times New Roman"/>
                <a:cs typeface="Times New Roman"/>
              </a:rPr>
              <a:t> </a:t>
            </a:r>
            <a:r>
              <a:rPr sz="1800" dirty="0">
                <a:solidFill>
                  <a:srgbClr val="843B0C"/>
                </a:solidFill>
                <a:latin typeface="Times New Roman"/>
                <a:cs typeface="Times New Roman"/>
              </a:rPr>
              <a:t>underpin the built environment.</a:t>
            </a:r>
            <a:endParaRPr sz="1800" dirty="0">
              <a:latin typeface="Times New Roman"/>
              <a:cs typeface="Times New Roman"/>
            </a:endParaRPr>
          </a:p>
          <a:p>
            <a:pPr marL="469900" indent="-457200" algn="just">
              <a:lnSpc>
                <a:spcPts val="2390"/>
              </a:lnSpc>
              <a:buFont typeface="Wingdings"/>
              <a:buChar char=""/>
              <a:tabLst>
                <a:tab pos="469900" algn="l"/>
              </a:tabLst>
            </a:pPr>
            <a:r>
              <a:rPr sz="2000" b="1" i="1" spc="-5" dirty="0">
                <a:solidFill>
                  <a:srgbClr val="843B0C"/>
                </a:solidFill>
                <a:latin typeface="Times New Roman"/>
                <a:cs typeface="Times New Roman"/>
              </a:rPr>
              <a:t>Mining</a:t>
            </a:r>
            <a:r>
              <a:rPr sz="2000" b="1" i="1" spc="-40"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35" dirty="0">
                <a:solidFill>
                  <a:srgbClr val="843B0C"/>
                </a:solidFill>
                <a:latin typeface="Times New Roman"/>
                <a:cs typeface="Times New Roman"/>
              </a:rPr>
              <a:t> </a:t>
            </a:r>
            <a:r>
              <a:rPr sz="2000" b="1" i="1" dirty="0">
                <a:solidFill>
                  <a:srgbClr val="843B0C"/>
                </a:solidFill>
                <a:latin typeface="Times New Roman"/>
                <a:cs typeface="Times New Roman"/>
              </a:rPr>
              <a:t>Landfill</a:t>
            </a:r>
            <a:endParaRPr sz="2000" dirty="0">
              <a:latin typeface="Times New Roman"/>
              <a:cs typeface="Times New Roman"/>
            </a:endParaRPr>
          </a:p>
          <a:p>
            <a:pPr marL="12700">
              <a:lnSpc>
                <a:spcPct val="100000"/>
              </a:lnSpc>
              <a:spcBef>
                <a:spcPts val="5"/>
              </a:spcBef>
              <a:tabLst>
                <a:tab pos="2898775" algn="l"/>
                <a:tab pos="3584575" algn="l"/>
                <a:tab pos="5183505" algn="l"/>
                <a:tab pos="6097905" algn="l"/>
                <a:tab pos="8052434" algn="l"/>
                <a:tab pos="9093200" algn="l"/>
              </a:tabLst>
            </a:pPr>
            <a:r>
              <a:rPr sz="1800" spc="-5" dirty="0">
                <a:solidFill>
                  <a:srgbClr val="843B0C"/>
                </a:solidFill>
                <a:latin typeface="Times New Roman"/>
                <a:cs typeface="Times New Roman"/>
              </a:rPr>
              <a:t>Mining</a:t>
            </a:r>
            <a:r>
              <a:rPr sz="1800" spc="560" dirty="0">
                <a:solidFill>
                  <a:srgbClr val="843B0C"/>
                </a:solidFill>
                <a:latin typeface="Times New Roman"/>
                <a:cs typeface="Times New Roman"/>
              </a:rPr>
              <a:t> </a:t>
            </a:r>
            <a:r>
              <a:rPr sz="1800" dirty="0">
                <a:solidFill>
                  <a:srgbClr val="843B0C"/>
                </a:solidFill>
                <a:latin typeface="Times New Roman"/>
                <a:cs typeface="Times New Roman"/>
              </a:rPr>
              <a:t>and</a:t>
            </a:r>
            <a:r>
              <a:rPr sz="1800" spc="560" dirty="0">
                <a:solidFill>
                  <a:srgbClr val="843B0C"/>
                </a:solidFill>
                <a:latin typeface="Times New Roman"/>
                <a:cs typeface="Times New Roman"/>
              </a:rPr>
              <a:t> </a:t>
            </a:r>
            <a:r>
              <a:rPr sz="1800" spc="-5" dirty="0">
                <a:solidFill>
                  <a:srgbClr val="843B0C"/>
                </a:solidFill>
                <a:latin typeface="Times New Roman"/>
                <a:cs typeface="Times New Roman"/>
              </a:rPr>
              <a:t>Landfill"</a:t>
            </a:r>
            <a:r>
              <a:rPr sz="1800" spc="560" dirty="0">
                <a:solidFill>
                  <a:srgbClr val="843B0C"/>
                </a:solidFill>
                <a:latin typeface="Times New Roman"/>
                <a:cs typeface="Times New Roman"/>
              </a:rPr>
              <a:t> </a:t>
            </a:r>
            <a:r>
              <a:rPr sz="1800" dirty="0">
                <a:solidFill>
                  <a:srgbClr val="843B0C"/>
                </a:solidFill>
                <a:latin typeface="Times New Roman"/>
                <a:cs typeface="Times New Roman"/>
              </a:rPr>
              <a:t>as</a:t>
            </a:r>
            <a:r>
              <a:rPr sz="1800" spc="555" dirty="0">
                <a:solidFill>
                  <a:srgbClr val="843B0C"/>
                </a:solidFill>
                <a:latin typeface="Times New Roman"/>
                <a:cs typeface="Times New Roman"/>
              </a:rPr>
              <a:t> </a:t>
            </a:r>
            <a:r>
              <a:rPr sz="1800" dirty="0">
                <a:solidFill>
                  <a:srgbClr val="843B0C"/>
                </a:solidFill>
                <a:latin typeface="Times New Roman"/>
                <a:cs typeface="Times New Roman"/>
              </a:rPr>
              <a:t>a	</a:t>
            </a:r>
            <a:r>
              <a:rPr sz="1800" spc="-5" dirty="0">
                <a:solidFill>
                  <a:srgbClr val="843B0C"/>
                </a:solidFill>
                <a:latin typeface="Times New Roman"/>
                <a:cs typeface="Times New Roman"/>
              </a:rPr>
              <a:t>theme	delves</a:t>
            </a:r>
            <a:r>
              <a:rPr sz="1800" spc="550" dirty="0">
                <a:solidFill>
                  <a:srgbClr val="843B0C"/>
                </a:solidFill>
                <a:latin typeface="Times New Roman"/>
                <a:cs typeface="Times New Roman"/>
              </a:rPr>
              <a:t> </a:t>
            </a:r>
            <a:r>
              <a:rPr sz="1800" spc="-5" dirty="0">
                <a:solidFill>
                  <a:srgbClr val="843B0C"/>
                </a:solidFill>
                <a:latin typeface="Times New Roman"/>
                <a:cs typeface="Times New Roman"/>
              </a:rPr>
              <a:t>into</a:t>
            </a:r>
            <a:r>
              <a:rPr sz="1800" spc="560" dirty="0">
                <a:solidFill>
                  <a:srgbClr val="843B0C"/>
                </a:solidFill>
                <a:latin typeface="Times New Roman"/>
                <a:cs typeface="Times New Roman"/>
              </a:rPr>
              <a:t> </a:t>
            </a:r>
            <a:r>
              <a:rPr sz="1800" dirty="0">
                <a:solidFill>
                  <a:srgbClr val="843B0C"/>
                </a:solidFill>
                <a:latin typeface="Times New Roman"/>
                <a:cs typeface="Times New Roman"/>
              </a:rPr>
              <a:t>the	</a:t>
            </a:r>
            <a:r>
              <a:rPr sz="1800" spc="-5" dirty="0">
                <a:solidFill>
                  <a:srgbClr val="843B0C"/>
                </a:solidFill>
                <a:latin typeface="Times New Roman"/>
                <a:cs typeface="Times New Roman"/>
              </a:rPr>
              <a:t>dynamic	</a:t>
            </a:r>
            <a:r>
              <a:rPr sz="1800" dirty="0">
                <a:solidFill>
                  <a:srgbClr val="843B0C"/>
                </a:solidFill>
                <a:latin typeface="Times New Roman"/>
                <a:cs typeface="Times New Roman"/>
              </a:rPr>
              <a:t>realms</a:t>
            </a:r>
            <a:r>
              <a:rPr sz="1800" spc="555" dirty="0">
                <a:solidFill>
                  <a:srgbClr val="843B0C"/>
                </a:solidFill>
                <a:latin typeface="Times New Roman"/>
                <a:cs typeface="Times New Roman"/>
              </a:rPr>
              <a:t> </a:t>
            </a:r>
            <a:r>
              <a:rPr sz="1800" spc="-5" dirty="0">
                <a:solidFill>
                  <a:srgbClr val="843B0C"/>
                </a:solidFill>
                <a:latin typeface="Times New Roman"/>
                <a:cs typeface="Times New Roman"/>
              </a:rPr>
              <a:t>of</a:t>
            </a:r>
            <a:r>
              <a:rPr sz="1800" spc="560" dirty="0">
                <a:solidFill>
                  <a:srgbClr val="843B0C"/>
                </a:solidFill>
                <a:latin typeface="Times New Roman"/>
                <a:cs typeface="Times New Roman"/>
              </a:rPr>
              <a:t> </a:t>
            </a:r>
            <a:r>
              <a:rPr sz="1800" spc="-5" dirty="0">
                <a:solidFill>
                  <a:srgbClr val="843B0C"/>
                </a:solidFill>
                <a:latin typeface="Times New Roman"/>
                <a:cs typeface="Times New Roman"/>
              </a:rPr>
              <a:t>resource	extraction	</a:t>
            </a:r>
            <a:r>
              <a:rPr sz="1800" dirty="0">
                <a:solidFill>
                  <a:srgbClr val="843B0C"/>
                </a:solidFill>
                <a:latin typeface="Times New Roman"/>
                <a:cs typeface="Times New Roman"/>
              </a:rPr>
              <a:t>and</a:t>
            </a:r>
            <a:r>
              <a:rPr sz="1800" spc="470" dirty="0">
                <a:solidFill>
                  <a:srgbClr val="843B0C"/>
                </a:solidFill>
                <a:latin typeface="Times New Roman"/>
                <a:cs typeface="Times New Roman"/>
              </a:rPr>
              <a:t> </a:t>
            </a:r>
            <a:r>
              <a:rPr sz="1800" spc="-5" dirty="0">
                <a:solidFill>
                  <a:srgbClr val="843B0C"/>
                </a:solidFill>
                <a:latin typeface="Times New Roman"/>
                <a:cs typeface="Times New Roman"/>
              </a:rPr>
              <a:t>waste</a:t>
            </a:r>
            <a:endParaRPr sz="1800" dirty="0">
              <a:latin typeface="Times New Roman"/>
              <a:cs typeface="Times New Roman"/>
            </a:endParaRPr>
          </a:p>
          <a:p>
            <a:pPr marL="12700">
              <a:lnSpc>
                <a:spcPts val="2155"/>
              </a:lnSpc>
              <a:spcBef>
                <a:spcPts val="5"/>
              </a:spcBef>
            </a:pPr>
            <a:r>
              <a:rPr sz="1800" dirty="0">
                <a:solidFill>
                  <a:srgbClr val="843B0C"/>
                </a:solidFill>
                <a:latin typeface="Times New Roman"/>
                <a:cs typeface="Times New Roman"/>
              </a:rPr>
              <a:t>management.</a:t>
            </a:r>
            <a:endParaRPr sz="1800" dirty="0">
              <a:latin typeface="Times New Roman"/>
              <a:cs typeface="Times New Roman"/>
            </a:endParaRPr>
          </a:p>
          <a:p>
            <a:pPr marL="469900" indent="-457200">
              <a:lnSpc>
                <a:spcPts val="2395"/>
              </a:lnSpc>
              <a:buFont typeface="Wingdings"/>
              <a:buChar char=""/>
              <a:tabLst>
                <a:tab pos="469265" algn="l"/>
                <a:tab pos="469900" algn="l"/>
              </a:tabLst>
            </a:pPr>
            <a:r>
              <a:rPr sz="2000" b="1" i="1" spc="-5" dirty="0">
                <a:solidFill>
                  <a:srgbClr val="843B0C"/>
                </a:solidFill>
                <a:latin typeface="Times New Roman"/>
                <a:cs typeface="Times New Roman"/>
              </a:rPr>
              <a:t>Environmental</a:t>
            </a:r>
            <a:r>
              <a:rPr sz="2000" b="1" i="1" spc="-50" dirty="0">
                <a:solidFill>
                  <a:srgbClr val="843B0C"/>
                </a:solidFill>
                <a:latin typeface="Times New Roman"/>
                <a:cs typeface="Times New Roman"/>
              </a:rPr>
              <a:t> </a:t>
            </a:r>
            <a:r>
              <a:rPr sz="2000" b="1" i="1" spc="-5" dirty="0">
                <a:solidFill>
                  <a:srgbClr val="843B0C"/>
                </a:solidFill>
                <a:latin typeface="Times New Roman"/>
                <a:cs typeface="Times New Roman"/>
              </a:rPr>
              <a:t>Monitoring</a:t>
            </a:r>
            <a:endParaRPr sz="2000" dirty="0">
              <a:latin typeface="Times New Roman"/>
              <a:cs typeface="Times New Roman"/>
            </a:endParaRPr>
          </a:p>
          <a:p>
            <a:pPr marL="12700" marR="6350">
              <a:lnSpc>
                <a:spcPct val="100000"/>
              </a:lnSpc>
              <a:spcBef>
                <a:spcPts val="10"/>
              </a:spcBef>
            </a:pPr>
            <a:r>
              <a:rPr sz="1800" dirty="0">
                <a:solidFill>
                  <a:srgbClr val="843B0C"/>
                </a:solidFill>
                <a:latin typeface="Times New Roman"/>
                <a:cs typeface="Times New Roman"/>
              </a:rPr>
              <a:t>This</a:t>
            </a:r>
            <a:r>
              <a:rPr sz="1800" spc="165" dirty="0">
                <a:solidFill>
                  <a:srgbClr val="843B0C"/>
                </a:solidFill>
                <a:latin typeface="Times New Roman"/>
                <a:cs typeface="Times New Roman"/>
              </a:rPr>
              <a:t> </a:t>
            </a:r>
            <a:r>
              <a:rPr sz="1800" spc="-5" dirty="0">
                <a:solidFill>
                  <a:srgbClr val="843B0C"/>
                </a:solidFill>
                <a:latin typeface="Times New Roman"/>
                <a:cs typeface="Times New Roman"/>
              </a:rPr>
              <a:t>theme</a:t>
            </a:r>
            <a:r>
              <a:rPr sz="1800" spc="170" dirty="0">
                <a:solidFill>
                  <a:srgbClr val="843B0C"/>
                </a:solidFill>
                <a:latin typeface="Times New Roman"/>
                <a:cs typeface="Times New Roman"/>
              </a:rPr>
              <a:t> </a:t>
            </a:r>
            <a:r>
              <a:rPr sz="1800" dirty="0">
                <a:solidFill>
                  <a:srgbClr val="843B0C"/>
                </a:solidFill>
                <a:latin typeface="Times New Roman"/>
                <a:cs typeface="Times New Roman"/>
              </a:rPr>
              <a:t>explores</a:t>
            </a:r>
            <a:r>
              <a:rPr sz="1800" spc="170" dirty="0">
                <a:solidFill>
                  <a:srgbClr val="843B0C"/>
                </a:solidFill>
                <a:latin typeface="Times New Roman"/>
                <a:cs typeface="Times New Roman"/>
              </a:rPr>
              <a:t> </a:t>
            </a:r>
            <a:r>
              <a:rPr sz="1800" dirty="0">
                <a:solidFill>
                  <a:srgbClr val="843B0C"/>
                </a:solidFill>
                <a:latin typeface="Times New Roman"/>
                <a:cs typeface="Times New Roman"/>
              </a:rPr>
              <a:t>the</a:t>
            </a:r>
            <a:r>
              <a:rPr sz="1800" spc="170" dirty="0">
                <a:solidFill>
                  <a:srgbClr val="843B0C"/>
                </a:solidFill>
                <a:latin typeface="Times New Roman"/>
                <a:cs typeface="Times New Roman"/>
              </a:rPr>
              <a:t> </a:t>
            </a:r>
            <a:r>
              <a:rPr sz="1800" spc="-5" dirty="0">
                <a:solidFill>
                  <a:srgbClr val="843B0C"/>
                </a:solidFill>
                <a:latin typeface="Times New Roman"/>
                <a:cs typeface="Times New Roman"/>
              </a:rPr>
              <a:t>latest</a:t>
            </a:r>
            <a:r>
              <a:rPr sz="1800" spc="180" dirty="0">
                <a:solidFill>
                  <a:srgbClr val="843B0C"/>
                </a:solidFill>
                <a:latin typeface="Times New Roman"/>
                <a:cs typeface="Times New Roman"/>
              </a:rPr>
              <a:t> </a:t>
            </a:r>
            <a:r>
              <a:rPr sz="1800" spc="-5" dirty="0">
                <a:solidFill>
                  <a:srgbClr val="843B0C"/>
                </a:solidFill>
                <a:latin typeface="Times New Roman"/>
                <a:cs typeface="Times New Roman"/>
              </a:rPr>
              <a:t>advancements</a:t>
            </a:r>
            <a:r>
              <a:rPr sz="1800" spc="175" dirty="0">
                <a:solidFill>
                  <a:srgbClr val="843B0C"/>
                </a:solidFill>
                <a:latin typeface="Times New Roman"/>
                <a:cs typeface="Times New Roman"/>
              </a:rPr>
              <a:t> </a:t>
            </a:r>
            <a:r>
              <a:rPr sz="1800" dirty="0">
                <a:solidFill>
                  <a:srgbClr val="843B0C"/>
                </a:solidFill>
                <a:latin typeface="Times New Roman"/>
                <a:cs typeface="Times New Roman"/>
              </a:rPr>
              <a:t>in</a:t>
            </a:r>
            <a:r>
              <a:rPr sz="1800" spc="150" dirty="0">
                <a:solidFill>
                  <a:srgbClr val="843B0C"/>
                </a:solidFill>
                <a:latin typeface="Times New Roman"/>
                <a:cs typeface="Times New Roman"/>
              </a:rPr>
              <a:t> </a:t>
            </a:r>
            <a:r>
              <a:rPr sz="1800" spc="-5" dirty="0">
                <a:solidFill>
                  <a:srgbClr val="843B0C"/>
                </a:solidFill>
                <a:latin typeface="Times New Roman"/>
                <a:cs typeface="Times New Roman"/>
              </a:rPr>
              <a:t>monitoring</a:t>
            </a:r>
            <a:r>
              <a:rPr sz="1800" spc="180" dirty="0">
                <a:solidFill>
                  <a:srgbClr val="843B0C"/>
                </a:solidFill>
                <a:latin typeface="Times New Roman"/>
                <a:cs typeface="Times New Roman"/>
              </a:rPr>
              <a:t> </a:t>
            </a:r>
            <a:r>
              <a:rPr sz="1800" spc="-5" dirty="0">
                <a:solidFill>
                  <a:srgbClr val="843B0C"/>
                </a:solidFill>
                <a:latin typeface="Times New Roman"/>
                <a:cs typeface="Times New Roman"/>
              </a:rPr>
              <a:t>technologies,</a:t>
            </a:r>
            <a:r>
              <a:rPr sz="1800" spc="180" dirty="0">
                <a:solidFill>
                  <a:srgbClr val="843B0C"/>
                </a:solidFill>
                <a:latin typeface="Times New Roman"/>
                <a:cs typeface="Times New Roman"/>
              </a:rPr>
              <a:t> </a:t>
            </a:r>
            <a:r>
              <a:rPr sz="1800" spc="-5" dirty="0">
                <a:solidFill>
                  <a:srgbClr val="843B0C"/>
                </a:solidFill>
                <a:latin typeface="Times New Roman"/>
                <a:cs typeface="Times New Roman"/>
              </a:rPr>
              <a:t>data</a:t>
            </a:r>
            <a:r>
              <a:rPr sz="1800" spc="170" dirty="0">
                <a:solidFill>
                  <a:srgbClr val="843B0C"/>
                </a:solidFill>
                <a:latin typeface="Times New Roman"/>
                <a:cs typeface="Times New Roman"/>
              </a:rPr>
              <a:t> </a:t>
            </a:r>
            <a:r>
              <a:rPr sz="1800" spc="-5" dirty="0">
                <a:solidFill>
                  <a:srgbClr val="843B0C"/>
                </a:solidFill>
                <a:latin typeface="Times New Roman"/>
                <a:cs typeface="Times New Roman"/>
              </a:rPr>
              <a:t>analytics,</a:t>
            </a:r>
            <a:r>
              <a:rPr sz="1800" spc="175" dirty="0">
                <a:solidFill>
                  <a:srgbClr val="843B0C"/>
                </a:solidFill>
                <a:latin typeface="Times New Roman"/>
                <a:cs typeface="Times New Roman"/>
              </a:rPr>
              <a:t> </a:t>
            </a:r>
            <a:r>
              <a:rPr sz="1800" dirty="0">
                <a:solidFill>
                  <a:srgbClr val="843B0C"/>
                </a:solidFill>
                <a:latin typeface="Times New Roman"/>
                <a:cs typeface="Times New Roman"/>
              </a:rPr>
              <a:t>and</a:t>
            </a:r>
            <a:r>
              <a:rPr sz="1800" spc="170" dirty="0">
                <a:solidFill>
                  <a:srgbClr val="843B0C"/>
                </a:solidFill>
                <a:latin typeface="Times New Roman"/>
                <a:cs typeface="Times New Roman"/>
              </a:rPr>
              <a:t> </a:t>
            </a:r>
            <a:r>
              <a:rPr sz="1800" dirty="0">
                <a:solidFill>
                  <a:srgbClr val="843B0C"/>
                </a:solidFill>
                <a:latin typeface="Times New Roman"/>
                <a:cs typeface="Times New Roman"/>
              </a:rPr>
              <a:t>methodologies </a:t>
            </a:r>
            <a:r>
              <a:rPr sz="1800" spc="-434" dirty="0">
                <a:solidFill>
                  <a:srgbClr val="843B0C"/>
                </a:solidFill>
                <a:latin typeface="Times New Roman"/>
                <a:cs typeface="Times New Roman"/>
              </a:rPr>
              <a:t> </a:t>
            </a:r>
            <a:r>
              <a:rPr sz="1800" dirty="0">
                <a:solidFill>
                  <a:srgbClr val="843B0C"/>
                </a:solidFill>
                <a:latin typeface="Times New Roman"/>
                <a:cs typeface="Times New Roman"/>
              </a:rPr>
              <a:t>for</a:t>
            </a:r>
            <a:r>
              <a:rPr sz="1800" spc="-10" dirty="0">
                <a:solidFill>
                  <a:srgbClr val="843B0C"/>
                </a:solidFill>
                <a:latin typeface="Times New Roman"/>
                <a:cs typeface="Times New Roman"/>
              </a:rPr>
              <a:t> </a:t>
            </a:r>
            <a:r>
              <a:rPr sz="1800" dirty="0">
                <a:solidFill>
                  <a:srgbClr val="843B0C"/>
                </a:solidFill>
                <a:latin typeface="Times New Roman"/>
                <a:cs typeface="Times New Roman"/>
              </a:rPr>
              <a:t>tracking</a:t>
            </a:r>
            <a:r>
              <a:rPr sz="1800" spc="-5" dirty="0">
                <a:solidFill>
                  <a:srgbClr val="843B0C"/>
                </a:solidFill>
                <a:latin typeface="Times New Roman"/>
                <a:cs typeface="Times New Roman"/>
              </a:rPr>
              <a:t> </a:t>
            </a:r>
            <a:r>
              <a:rPr sz="1800" dirty="0">
                <a:solidFill>
                  <a:srgbClr val="843B0C"/>
                </a:solidFill>
                <a:latin typeface="Times New Roman"/>
                <a:cs typeface="Times New Roman"/>
              </a:rPr>
              <a:t>changes</a:t>
            </a:r>
            <a:r>
              <a:rPr sz="1800" spc="-5" dirty="0">
                <a:solidFill>
                  <a:srgbClr val="843B0C"/>
                </a:solidFill>
                <a:latin typeface="Times New Roman"/>
                <a:cs typeface="Times New Roman"/>
              </a:rPr>
              <a:t> </a:t>
            </a:r>
            <a:r>
              <a:rPr sz="1800" dirty="0">
                <a:solidFill>
                  <a:srgbClr val="843B0C"/>
                </a:solidFill>
                <a:latin typeface="Times New Roman"/>
                <a:cs typeface="Times New Roman"/>
              </a:rPr>
              <a:t>in</a:t>
            </a:r>
            <a:r>
              <a:rPr sz="1800" spc="-10" dirty="0">
                <a:solidFill>
                  <a:srgbClr val="843B0C"/>
                </a:solidFill>
                <a:latin typeface="Times New Roman"/>
                <a:cs typeface="Times New Roman"/>
              </a:rPr>
              <a:t> </a:t>
            </a:r>
            <a:r>
              <a:rPr sz="1800" dirty="0">
                <a:solidFill>
                  <a:srgbClr val="843B0C"/>
                </a:solidFill>
                <a:latin typeface="Times New Roman"/>
                <a:cs typeface="Times New Roman"/>
              </a:rPr>
              <a:t>air</a:t>
            </a:r>
            <a:r>
              <a:rPr sz="1800" spc="-5" dirty="0">
                <a:solidFill>
                  <a:srgbClr val="843B0C"/>
                </a:solidFill>
                <a:latin typeface="Times New Roman"/>
                <a:cs typeface="Times New Roman"/>
              </a:rPr>
              <a:t> </a:t>
            </a:r>
            <a:r>
              <a:rPr sz="1800" spc="-15" dirty="0">
                <a:solidFill>
                  <a:srgbClr val="843B0C"/>
                </a:solidFill>
                <a:latin typeface="Times New Roman"/>
                <a:cs typeface="Times New Roman"/>
              </a:rPr>
              <a:t>quality,</a:t>
            </a:r>
            <a:r>
              <a:rPr sz="1800" spc="-35" dirty="0">
                <a:solidFill>
                  <a:srgbClr val="843B0C"/>
                </a:solidFill>
                <a:latin typeface="Times New Roman"/>
                <a:cs typeface="Times New Roman"/>
              </a:rPr>
              <a:t> </a:t>
            </a:r>
            <a:r>
              <a:rPr sz="1800" spc="-5" dirty="0">
                <a:solidFill>
                  <a:srgbClr val="843B0C"/>
                </a:solidFill>
                <a:latin typeface="Times New Roman"/>
                <a:cs typeface="Times New Roman"/>
              </a:rPr>
              <a:t>water </a:t>
            </a:r>
            <a:r>
              <a:rPr sz="1800" dirty="0">
                <a:solidFill>
                  <a:srgbClr val="843B0C"/>
                </a:solidFill>
                <a:latin typeface="Times New Roman"/>
                <a:cs typeface="Times New Roman"/>
              </a:rPr>
              <a:t>resources, </a:t>
            </a:r>
            <a:r>
              <a:rPr sz="1800" spc="-10" dirty="0">
                <a:solidFill>
                  <a:srgbClr val="843B0C"/>
                </a:solidFill>
                <a:latin typeface="Times New Roman"/>
                <a:cs typeface="Times New Roman"/>
              </a:rPr>
              <a:t>biodiversity,</a:t>
            </a:r>
            <a:r>
              <a:rPr sz="1800" spc="-30" dirty="0">
                <a:solidFill>
                  <a:srgbClr val="843B0C"/>
                </a:solidFill>
                <a:latin typeface="Times New Roman"/>
                <a:cs typeface="Times New Roman"/>
              </a:rPr>
              <a:t> </a:t>
            </a:r>
            <a:r>
              <a:rPr sz="1800" dirty="0">
                <a:solidFill>
                  <a:srgbClr val="843B0C"/>
                </a:solidFill>
                <a:latin typeface="Times New Roman"/>
                <a:cs typeface="Times New Roman"/>
              </a:rPr>
              <a:t>climate</a:t>
            </a:r>
            <a:r>
              <a:rPr sz="1800" spc="-10" dirty="0">
                <a:solidFill>
                  <a:srgbClr val="843B0C"/>
                </a:solidFill>
                <a:latin typeface="Times New Roman"/>
                <a:cs typeface="Times New Roman"/>
              </a:rPr>
              <a:t> </a:t>
            </a:r>
            <a:r>
              <a:rPr sz="1800" dirty="0">
                <a:solidFill>
                  <a:srgbClr val="843B0C"/>
                </a:solidFill>
                <a:latin typeface="Times New Roman"/>
                <a:cs typeface="Times New Roman"/>
              </a:rPr>
              <a:t>patterns,</a:t>
            </a:r>
            <a:r>
              <a:rPr sz="1800" spc="-10"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more</a:t>
            </a:r>
            <a:r>
              <a:rPr sz="1800" spc="-5" dirty="0">
                <a:solidFill>
                  <a:srgbClr val="525252"/>
                </a:solidFill>
                <a:latin typeface="Times New Roman"/>
                <a:cs typeface="Times New Roman"/>
              </a:rPr>
              <a:t>.</a:t>
            </a:r>
            <a:endParaRPr sz="1800" dirty="0">
              <a:latin typeface="Times New Roman"/>
              <a:cs typeface="Times New Roman"/>
            </a:endParaRPr>
          </a:p>
          <a:p>
            <a:pPr marL="469900" indent="-457200">
              <a:lnSpc>
                <a:spcPts val="2390"/>
              </a:lnSpc>
              <a:buFont typeface="Wingdings"/>
              <a:buChar char=""/>
              <a:tabLst>
                <a:tab pos="469265" algn="l"/>
                <a:tab pos="469900" algn="l"/>
              </a:tabLst>
            </a:pPr>
            <a:r>
              <a:rPr sz="2000" b="1" i="1" dirty="0">
                <a:solidFill>
                  <a:srgbClr val="843B0C"/>
                </a:solidFill>
                <a:latin typeface="Times New Roman"/>
                <a:cs typeface="Times New Roman"/>
              </a:rPr>
              <a:t>The</a:t>
            </a:r>
            <a:r>
              <a:rPr sz="2000" b="1" i="1" spc="-15" dirty="0">
                <a:solidFill>
                  <a:srgbClr val="843B0C"/>
                </a:solidFill>
                <a:latin typeface="Times New Roman"/>
                <a:cs typeface="Times New Roman"/>
              </a:rPr>
              <a:t> </a:t>
            </a:r>
            <a:r>
              <a:rPr sz="2000" b="1" i="1" spc="-5" dirty="0">
                <a:solidFill>
                  <a:srgbClr val="843B0C"/>
                </a:solidFill>
                <a:latin typeface="Times New Roman"/>
                <a:cs typeface="Times New Roman"/>
              </a:rPr>
              <a:t>Observational</a:t>
            </a:r>
            <a:r>
              <a:rPr sz="2000" b="1" i="1" spc="-45" dirty="0">
                <a:solidFill>
                  <a:srgbClr val="843B0C"/>
                </a:solidFill>
                <a:latin typeface="Times New Roman"/>
                <a:cs typeface="Times New Roman"/>
              </a:rPr>
              <a:t> </a:t>
            </a:r>
            <a:r>
              <a:rPr sz="2000" b="1" i="1" spc="-5" dirty="0">
                <a:solidFill>
                  <a:srgbClr val="843B0C"/>
                </a:solidFill>
                <a:latin typeface="Times New Roman"/>
                <a:cs typeface="Times New Roman"/>
              </a:rPr>
              <a:t>Method</a:t>
            </a:r>
            <a:endParaRPr sz="2000" dirty="0">
              <a:latin typeface="Times New Roman"/>
              <a:cs typeface="Times New Roman"/>
            </a:endParaRPr>
          </a:p>
          <a:p>
            <a:pPr marL="12700" marR="10160">
              <a:lnSpc>
                <a:spcPct val="100000"/>
              </a:lnSpc>
              <a:spcBef>
                <a:spcPts val="5"/>
              </a:spcBef>
            </a:pPr>
            <a:r>
              <a:rPr sz="1800" dirty="0">
                <a:solidFill>
                  <a:srgbClr val="843B0C"/>
                </a:solidFill>
                <a:latin typeface="Times New Roman"/>
                <a:cs typeface="Times New Roman"/>
              </a:rPr>
              <a:t>The</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Observational</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Method</a:t>
            </a:r>
            <a:r>
              <a:rPr sz="1800" spc="60" dirty="0">
                <a:solidFill>
                  <a:srgbClr val="843B0C"/>
                </a:solidFill>
                <a:latin typeface="Times New Roman"/>
                <a:cs typeface="Times New Roman"/>
              </a:rPr>
              <a:t> </a:t>
            </a:r>
            <a:r>
              <a:rPr sz="1800" dirty="0">
                <a:solidFill>
                  <a:srgbClr val="843B0C"/>
                </a:solidFill>
                <a:latin typeface="Times New Roman"/>
                <a:cs typeface="Times New Roman"/>
              </a:rPr>
              <a:t>involves</a:t>
            </a:r>
            <a:r>
              <a:rPr sz="1800" spc="65" dirty="0">
                <a:solidFill>
                  <a:srgbClr val="843B0C"/>
                </a:solidFill>
                <a:latin typeface="Times New Roman"/>
                <a:cs typeface="Times New Roman"/>
              </a:rPr>
              <a:t> </a:t>
            </a:r>
            <a:r>
              <a:rPr sz="1800" spc="-5" dirty="0">
                <a:solidFill>
                  <a:srgbClr val="843B0C"/>
                </a:solidFill>
                <a:latin typeface="Times New Roman"/>
                <a:cs typeface="Times New Roman"/>
              </a:rPr>
              <a:t>systematically</a:t>
            </a:r>
            <a:r>
              <a:rPr sz="1800" spc="90" dirty="0">
                <a:solidFill>
                  <a:srgbClr val="843B0C"/>
                </a:solidFill>
                <a:latin typeface="Times New Roman"/>
                <a:cs typeface="Times New Roman"/>
              </a:rPr>
              <a:t> </a:t>
            </a:r>
            <a:r>
              <a:rPr sz="1800" dirty="0">
                <a:solidFill>
                  <a:srgbClr val="843B0C"/>
                </a:solidFill>
                <a:latin typeface="Times New Roman"/>
                <a:cs typeface="Times New Roman"/>
              </a:rPr>
              <a:t>and</a:t>
            </a:r>
            <a:r>
              <a:rPr sz="1800" spc="75" dirty="0">
                <a:solidFill>
                  <a:srgbClr val="843B0C"/>
                </a:solidFill>
                <a:latin typeface="Times New Roman"/>
                <a:cs typeface="Times New Roman"/>
              </a:rPr>
              <a:t> </a:t>
            </a:r>
            <a:r>
              <a:rPr sz="1800" spc="-5" dirty="0">
                <a:solidFill>
                  <a:srgbClr val="843B0C"/>
                </a:solidFill>
                <a:latin typeface="Times New Roman"/>
                <a:cs typeface="Times New Roman"/>
              </a:rPr>
              <a:t>passively</a:t>
            </a:r>
            <a:r>
              <a:rPr sz="1800" spc="70" dirty="0">
                <a:solidFill>
                  <a:srgbClr val="843B0C"/>
                </a:solidFill>
                <a:latin typeface="Times New Roman"/>
                <a:cs typeface="Times New Roman"/>
              </a:rPr>
              <a:t> </a:t>
            </a:r>
            <a:r>
              <a:rPr sz="1800" dirty="0">
                <a:solidFill>
                  <a:srgbClr val="843B0C"/>
                </a:solidFill>
                <a:latin typeface="Times New Roman"/>
                <a:cs typeface="Times New Roman"/>
              </a:rPr>
              <a:t>observing</a:t>
            </a:r>
            <a:r>
              <a:rPr sz="1800" spc="60" dirty="0">
                <a:solidFill>
                  <a:srgbClr val="843B0C"/>
                </a:solidFill>
                <a:latin typeface="Times New Roman"/>
                <a:cs typeface="Times New Roman"/>
              </a:rPr>
              <a:t> </a:t>
            </a:r>
            <a:r>
              <a:rPr sz="1800" spc="-5" dirty="0">
                <a:solidFill>
                  <a:srgbClr val="843B0C"/>
                </a:solidFill>
                <a:latin typeface="Times New Roman"/>
                <a:cs typeface="Times New Roman"/>
              </a:rPr>
              <a:t>natural</a:t>
            </a:r>
            <a:r>
              <a:rPr sz="1800" spc="75" dirty="0">
                <a:solidFill>
                  <a:srgbClr val="843B0C"/>
                </a:solidFill>
                <a:latin typeface="Times New Roman"/>
                <a:cs typeface="Times New Roman"/>
              </a:rPr>
              <a:t> </a:t>
            </a:r>
            <a:r>
              <a:rPr sz="1800" spc="-5" dirty="0">
                <a:solidFill>
                  <a:srgbClr val="843B0C"/>
                </a:solidFill>
                <a:latin typeface="Times New Roman"/>
                <a:cs typeface="Times New Roman"/>
              </a:rPr>
              <a:t>behaviors</a:t>
            </a:r>
            <a:r>
              <a:rPr sz="1800" spc="75" dirty="0">
                <a:solidFill>
                  <a:srgbClr val="843B0C"/>
                </a:solidFill>
                <a:latin typeface="Times New Roman"/>
                <a:cs typeface="Times New Roman"/>
              </a:rPr>
              <a:t> </a:t>
            </a:r>
            <a:r>
              <a:rPr sz="1800" dirty="0">
                <a:solidFill>
                  <a:srgbClr val="843B0C"/>
                </a:solidFill>
                <a:latin typeface="Times New Roman"/>
                <a:cs typeface="Times New Roman"/>
              </a:rPr>
              <a:t>or</a:t>
            </a:r>
            <a:r>
              <a:rPr sz="1800" spc="70" dirty="0">
                <a:solidFill>
                  <a:srgbClr val="843B0C"/>
                </a:solidFill>
                <a:latin typeface="Times New Roman"/>
                <a:cs typeface="Times New Roman"/>
              </a:rPr>
              <a:t> </a:t>
            </a:r>
            <a:r>
              <a:rPr sz="1800" spc="-5" dirty="0">
                <a:solidFill>
                  <a:srgbClr val="843B0C"/>
                </a:solidFill>
                <a:latin typeface="Times New Roman"/>
                <a:cs typeface="Times New Roman"/>
              </a:rPr>
              <a:t>phenomena, </a:t>
            </a:r>
            <a:r>
              <a:rPr sz="1800" spc="-434" dirty="0">
                <a:solidFill>
                  <a:srgbClr val="843B0C"/>
                </a:solidFill>
                <a:latin typeface="Times New Roman"/>
                <a:cs typeface="Times New Roman"/>
              </a:rPr>
              <a:t> </a:t>
            </a:r>
            <a:r>
              <a:rPr sz="1800" dirty="0">
                <a:solidFill>
                  <a:srgbClr val="843B0C"/>
                </a:solidFill>
                <a:latin typeface="Times New Roman"/>
                <a:cs typeface="Times New Roman"/>
              </a:rPr>
              <a:t>providing</a:t>
            </a:r>
            <a:r>
              <a:rPr sz="1800" spc="-10" dirty="0">
                <a:solidFill>
                  <a:srgbClr val="843B0C"/>
                </a:solidFill>
                <a:latin typeface="Times New Roman"/>
                <a:cs typeface="Times New Roman"/>
              </a:rPr>
              <a:t> </a:t>
            </a:r>
            <a:r>
              <a:rPr sz="1800" dirty="0">
                <a:solidFill>
                  <a:srgbClr val="843B0C"/>
                </a:solidFill>
                <a:latin typeface="Times New Roman"/>
                <a:cs typeface="Times New Roman"/>
              </a:rPr>
              <a:t>real-time</a:t>
            </a:r>
            <a:r>
              <a:rPr sz="1800" spc="-10" dirty="0">
                <a:solidFill>
                  <a:srgbClr val="843B0C"/>
                </a:solidFill>
                <a:latin typeface="Times New Roman"/>
                <a:cs typeface="Times New Roman"/>
              </a:rPr>
              <a:t> </a:t>
            </a:r>
            <a:r>
              <a:rPr sz="1800" dirty="0">
                <a:solidFill>
                  <a:srgbClr val="843B0C"/>
                </a:solidFill>
                <a:latin typeface="Times New Roman"/>
                <a:cs typeface="Times New Roman"/>
              </a:rPr>
              <a:t>insights</a:t>
            </a:r>
            <a:r>
              <a:rPr sz="1800" spc="-15" dirty="0">
                <a:solidFill>
                  <a:srgbClr val="843B0C"/>
                </a:solidFill>
                <a:latin typeface="Times New Roman"/>
                <a:cs typeface="Times New Roman"/>
              </a:rPr>
              <a:t> </a:t>
            </a:r>
            <a:r>
              <a:rPr sz="1800" spc="-5" dirty="0">
                <a:solidFill>
                  <a:srgbClr val="843B0C"/>
                </a:solidFill>
                <a:latin typeface="Times New Roman"/>
                <a:cs typeface="Times New Roman"/>
              </a:rPr>
              <a:t>without</a:t>
            </a:r>
            <a:r>
              <a:rPr sz="1800" dirty="0">
                <a:solidFill>
                  <a:srgbClr val="843B0C"/>
                </a:solidFill>
                <a:latin typeface="Times New Roman"/>
                <a:cs typeface="Times New Roman"/>
              </a:rPr>
              <a:t> direct</a:t>
            </a:r>
            <a:r>
              <a:rPr sz="1800" spc="-5" dirty="0">
                <a:solidFill>
                  <a:srgbClr val="843B0C"/>
                </a:solidFill>
                <a:latin typeface="Times New Roman"/>
                <a:cs typeface="Times New Roman"/>
              </a:rPr>
              <a:t> </a:t>
            </a:r>
            <a:r>
              <a:rPr sz="1800" dirty="0">
                <a:solidFill>
                  <a:srgbClr val="843B0C"/>
                </a:solidFill>
                <a:latin typeface="Times New Roman"/>
                <a:cs typeface="Times New Roman"/>
              </a:rPr>
              <a:t>intervention.</a:t>
            </a:r>
            <a:endParaRPr sz="1800" dirty="0">
              <a:latin typeface="Times New Roman"/>
              <a:cs typeface="Times New Roman"/>
            </a:endParaRPr>
          </a:p>
          <a:p>
            <a:pPr marL="469900" indent="-457200">
              <a:lnSpc>
                <a:spcPts val="2390"/>
              </a:lnSpc>
              <a:buFont typeface="Wingdings"/>
              <a:buChar char=""/>
              <a:tabLst>
                <a:tab pos="469265" algn="l"/>
                <a:tab pos="469900" algn="l"/>
              </a:tabLst>
            </a:pPr>
            <a:r>
              <a:rPr sz="2000" b="1" i="1" dirty="0">
                <a:solidFill>
                  <a:srgbClr val="843B0C"/>
                </a:solidFill>
                <a:latin typeface="Times New Roman"/>
                <a:cs typeface="Times New Roman"/>
              </a:rPr>
              <a:t>Specifications</a:t>
            </a:r>
            <a:r>
              <a:rPr sz="2000" b="1" i="1" spc="-70"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40" dirty="0">
                <a:solidFill>
                  <a:srgbClr val="843B0C"/>
                </a:solidFill>
                <a:latin typeface="Times New Roman"/>
                <a:cs typeface="Times New Roman"/>
              </a:rPr>
              <a:t> </a:t>
            </a:r>
            <a:r>
              <a:rPr sz="2000" b="1" i="1" dirty="0">
                <a:solidFill>
                  <a:srgbClr val="843B0C"/>
                </a:solidFill>
                <a:latin typeface="Times New Roman"/>
                <a:cs typeface="Times New Roman"/>
              </a:rPr>
              <a:t>Standards</a:t>
            </a:r>
            <a:endParaRPr sz="2000" dirty="0">
              <a:latin typeface="Times New Roman"/>
              <a:cs typeface="Times New Roman"/>
            </a:endParaRPr>
          </a:p>
          <a:p>
            <a:pPr marL="12700" marR="7620">
              <a:lnSpc>
                <a:spcPct val="100000"/>
              </a:lnSpc>
              <a:spcBef>
                <a:spcPts val="10"/>
              </a:spcBef>
              <a:tabLst>
                <a:tab pos="571500" algn="l"/>
                <a:tab pos="1283335" algn="l"/>
                <a:tab pos="2032000" algn="l"/>
                <a:tab pos="2464435" algn="l"/>
                <a:tab pos="3251200" algn="l"/>
                <a:tab pos="3759835" algn="l"/>
                <a:tab pos="4103370" algn="l"/>
                <a:tab pos="5436870" algn="l"/>
                <a:tab pos="6273800" algn="l"/>
                <a:tab pos="7619365" algn="l"/>
                <a:tab pos="8102600" algn="l"/>
                <a:tab pos="9271635" algn="l"/>
              </a:tabLst>
            </a:pPr>
            <a:r>
              <a:rPr sz="1800" dirty="0">
                <a:solidFill>
                  <a:srgbClr val="843B0C"/>
                </a:solidFill>
                <a:latin typeface="Times New Roman"/>
                <a:cs typeface="Times New Roman"/>
              </a:rPr>
              <a:t>Th</a:t>
            </a:r>
            <a:r>
              <a:rPr sz="1800" spc="5" dirty="0">
                <a:solidFill>
                  <a:srgbClr val="843B0C"/>
                </a:solidFill>
                <a:latin typeface="Times New Roman"/>
                <a:cs typeface="Times New Roman"/>
              </a:rPr>
              <a:t>i</a:t>
            </a:r>
            <a:r>
              <a:rPr sz="1800" dirty="0">
                <a:solidFill>
                  <a:srgbClr val="843B0C"/>
                </a:solidFill>
                <a:latin typeface="Times New Roman"/>
                <a:cs typeface="Times New Roman"/>
              </a:rPr>
              <a:t>s	th</a:t>
            </a:r>
            <a:r>
              <a:rPr sz="1800" spc="5" dirty="0">
                <a:solidFill>
                  <a:srgbClr val="843B0C"/>
                </a:solidFill>
                <a:latin typeface="Times New Roman"/>
                <a:cs typeface="Times New Roman"/>
              </a:rPr>
              <a:t>e</a:t>
            </a:r>
            <a:r>
              <a:rPr sz="1800" spc="-10" dirty="0">
                <a:solidFill>
                  <a:srgbClr val="843B0C"/>
                </a:solidFill>
                <a:latin typeface="Times New Roman"/>
                <a:cs typeface="Times New Roman"/>
              </a:rPr>
              <a:t>m</a:t>
            </a:r>
            <a:r>
              <a:rPr sz="1800" dirty="0">
                <a:solidFill>
                  <a:srgbClr val="843B0C"/>
                </a:solidFill>
                <a:latin typeface="Times New Roman"/>
                <a:cs typeface="Times New Roman"/>
              </a:rPr>
              <a:t>e	c</a:t>
            </a:r>
            <a:r>
              <a:rPr sz="1800" spc="-10" dirty="0">
                <a:solidFill>
                  <a:srgbClr val="843B0C"/>
                </a:solidFill>
                <a:latin typeface="Times New Roman"/>
                <a:cs typeface="Times New Roman"/>
              </a:rPr>
              <a:t>o</a:t>
            </a:r>
            <a:r>
              <a:rPr sz="1800" dirty="0">
                <a:solidFill>
                  <a:srgbClr val="843B0C"/>
                </a:solidFill>
                <a:latin typeface="Times New Roman"/>
                <a:cs typeface="Times New Roman"/>
              </a:rPr>
              <a:t>vers	the	pivot</a:t>
            </a:r>
            <a:r>
              <a:rPr sz="1800" spc="-15" dirty="0">
                <a:solidFill>
                  <a:srgbClr val="843B0C"/>
                </a:solidFill>
                <a:latin typeface="Times New Roman"/>
                <a:cs typeface="Times New Roman"/>
              </a:rPr>
              <a:t>a</a:t>
            </a:r>
            <a:r>
              <a:rPr sz="1800" dirty="0">
                <a:solidFill>
                  <a:srgbClr val="843B0C"/>
                </a:solidFill>
                <a:latin typeface="Times New Roman"/>
                <a:cs typeface="Times New Roman"/>
              </a:rPr>
              <a:t>l	role	of	</a:t>
            </a:r>
            <a:r>
              <a:rPr sz="1800" spc="-10" dirty="0">
                <a:solidFill>
                  <a:srgbClr val="843B0C"/>
                </a:solidFill>
                <a:latin typeface="Times New Roman"/>
                <a:cs typeface="Times New Roman"/>
              </a:rPr>
              <a:t>m</a:t>
            </a:r>
            <a:r>
              <a:rPr sz="1800" dirty="0">
                <a:solidFill>
                  <a:srgbClr val="843B0C"/>
                </a:solidFill>
                <a:latin typeface="Times New Roman"/>
                <a:cs typeface="Times New Roman"/>
              </a:rPr>
              <a:t>e</a:t>
            </a:r>
            <a:r>
              <a:rPr sz="1800" spc="5" dirty="0">
                <a:solidFill>
                  <a:srgbClr val="843B0C"/>
                </a:solidFill>
                <a:latin typeface="Times New Roman"/>
                <a:cs typeface="Times New Roman"/>
              </a:rPr>
              <a:t>t</a:t>
            </a:r>
            <a:r>
              <a:rPr sz="1800" spc="-10" dirty="0">
                <a:solidFill>
                  <a:srgbClr val="843B0C"/>
                </a:solidFill>
                <a:latin typeface="Times New Roman"/>
                <a:cs typeface="Times New Roman"/>
              </a:rPr>
              <a:t>i</a:t>
            </a:r>
            <a:r>
              <a:rPr sz="1800" dirty="0">
                <a:solidFill>
                  <a:srgbClr val="843B0C"/>
                </a:solidFill>
                <a:latin typeface="Times New Roman"/>
                <a:cs typeface="Times New Roman"/>
              </a:rPr>
              <a:t>cu</a:t>
            </a:r>
            <a:r>
              <a:rPr sz="1800" spc="5" dirty="0">
                <a:solidFill>
                  <a:srgbClr val="843B0C"/>
                </a:solidFill>
                <a:latin typeface="Times New Roman"/>
                <a:cs typeface="Times New Roman"/>
              </a:rPr>
              <a:t>l</a:t>
            </a:r>
            <a:r>
              <a:rPr sz="1800" dirty="0">
                <a:solidFill>
                  <a:srgbClr val="843B0C"/>
                </a:solidFill>
                <a:latin typeface="Times New Roman"/>
                <a:cs typeface="Times New Roman"/>
              </a:rPr>
              <a:t>ous</a:t>
            </a:r>
            <a:r>
              <a:rPr sz="1800" spc="-15" dirty="0">
                <a:solidFill>
                  <a:srgbClr val="843B0C"/>
                </a:solidFill>
                <a:latin typeface="Times New Roman"/>
                <a:cs typeface="Times New Roman"/>
              </a:rPr>
              <a:t>l</a:t>
            </a:r>
            <a:r>
              <a:rPr sz="1800" dirty="0">
                <a:solidFill>
                  <a:srgbClr val="843B0C"/>
                </a:solidFill>
                <a:latin typeface="Times New Roman"/>
                <a:cs typeface="Times New Roman"/>
              </a:rPr>
              <a:t>y	defi</a:t>
            </a:r>
            <a:r>
              <a:rPr sz="1800" spc="-10" dirty="0">
                <a:solidFill>
                  <a:srgbClr val="843B0C"/>
                </a:solidFill>
                <a:latin typeface="Times New Roman"/>
                <a:cs typeface="Times New Roman"/>
              </a:rPr>
              <a:t>ne</a:t>
            </a:r>
            <a:r>
              <a:rPr sz="1800" dirty="0">
                <a:solidFill>
                  <a:srgbClr val="843B0C"/>
                </a:solidFill>
                <a:latin typeface="Times New Roman"/>
                <a:cs typeface="Times New Roman"/>
              </a:rPr>
              <a:t>d	requir</a:t>
            </a:r>
            <a:r>
              <a:rPr sz="1800" spc="5" dirty="0">
                <a:solidFill>
                  <a:srgbClr val="843B0C"/>
                </a:solidFill>
                <a:latin typeface="Times New Roman"/>
                <a:cs typeface="Times New Roman"/>
              </a:rPr>
              <a:t>e</a:t>
            </a:r>
            <a:r>
              <a:rPr sz="1800" spc="-10" dirty="0">
                <a:solidFill>
                  <a:srgbClr val="843B0C"/>
                </a:solidFill>
                <a:latin typeface="Times New Roman"/>
                <a:cs typeface="Times New Roman"/>
              </a:rPr>
              <a:t>m</a:t>
            </a:r>
            <a:r>
              <a:rPr sz="1800" dirty="0">
                <a:solidFill>
                  <a:srgbClr val="843B0C"/>
                </a:solidFill>
                <a:latin typeface="Times New Roman"/>
                <a:cs typeface="Times New Roman"/>
              </a:rPr>
              <a:t>en</a:t>
            </a:r>
            <a:r>
              <a:rPr sz="1800" spc="5" dirty="0">
                <a:solidFill>
                  <a:srgbClr val="843B0C"/>
                </a:solidFill>
                <a:latin typeface="Times New Roman"/>
                <a:cs typeface="Times New Roman"/>
              </a:rPr>
              <a:t>t</a:t>
            </a:r>
            <a:r>
              <a:rPr sz="1800" dirty="0">
                <a:solidFill>
                  <a:srgbClr val="843B0C"/>
                </a:solidFill>
                <a:latin typeface="Times New Roman"/>
                <a:cs typeface="Times New Roman"/>
              </a:rPr>
              <a:t>s	and	univ</a:t>
            </a:r>
            <a:r>
              <a:rPr sz="1800" spc="5" dirty="0">
                <a:solidFill>
                  <a:srgbClr val="843B0C"/>
                </a:solidFill>
                <a:latin typeface="Times New Roman"/>
                <a:cs typeface="Times New Roman"/>
              </a:rPr>
              <a:t>e</a:t>
            </a:r>
            <a:r>
              <a:rPr sz="1800" dirty="0">
                <a:solidFill>
                  <a:srgbClr val="843B0C"/>
                </a:solidFill>
                <a:latin typeface="Times New Roman"/>
                <a:cs typeface="Times New Roman"/>
              </a:rPr>
              <a:t>rsa</a:t>
            </a:r>
            <a:r>
              <a:rPr sz="1800" spc="-10" dirty="0">
                <a:solidFill>
                  <a:srgbClr val="843B0C"/>
                </a:solidFill>
                <a:latin typeface="Times New Roman"/>
                <a:cs typeface="Times New Roman"/>
              </a:rPr>
              <a:t>ll</a:t>
            </a:r>
            <a:r>
              <a:rPr sz="1800" dirty="0">
                <a:solidFill>
                  <a:srgbClr val="843B0C"/>
                </a:solidFill>
                <a:latin typeface="Times New Roman"/>
                <a:cs typeface="Times New Roman"/>
              </a:rPr>
              <a:t>y	</a:t>
            </a:r>
            <a:r>
              <a:rPr sz="1800" spc="-10" dirty="0">
                <a:solidFill>
                  <a:srgbClr val="843B0C"/>
                </a:solidFill>
                <a:latin typeface="Times New Roman"/>
                <a:cs typeface="Times New Roman"/>
              </a:rPr>
              <a:t>a</a:t>
            </a:r>
            <a:r>
              <a:rPr sz="1800" dirty="0">
                <a:solidFill>
                  <a:srgbClr val="843B0C"/>
                </a:solidFill>
                <a:latin typeface="Times New Roman"/>
                <a:cs typeface="Times New Roman"/>
              </a:rPr>
              <a:t>c</a:t>
            </a:r>
            <a:r>
              <a:rPr sz="1800" spc="5" dirty="0">
                <a:solidFill>
                  <a:srgbClr val="843B0C"/>
                </a:solidFill>
                <a:latin typeface="Times New Roman"/>
                <a:cs typeface="Times New Roman"/>
              </a:rPr>
              <a:t>c</a:t>
            </a:r>
            <a:r>
              <a:rPr sz="1800" dirty="0">
                <a:solidFill>
                  <a:srgbClr val="843B0C"/>
                </a:solidFill>
                <a:latin typeface="Times New Roman"/>
                <a:cs typeface="Times New Roman"/>
              </a:rPr>
              <a:t>e</a:t>
            </a:r>
            <a:r>
              <a:rPr sz="1800" spc="-10" dirty="0">
                <a:solidFill>
                  <a:srgbClr val="843B0C"/>
                </a:solidFill>
                <a:latin typeface="Times New Roman"/>
                <a:cs typeface="Times New Roman"/>
              </a:rPr>
              <a:t>p</a:t>
            </a:r>
            <a:r>
              <a:rPr sz="1800" dirty="0">
                <a:solidFill>
                  <a:srgbClr val="843B0C"/>
                </a:solidFill>
                <a:latin typeface="Times New Roman"/>
                <a:cs typeface="Times New Roman"/>
              </a:rPr>
              <a:t>t</a:t>
            </a:r>
            <a:r>
              <a:rPr sz="1800" spc="5" dirty="0">
                <a:solidFill>
                  <a:srgbClr val="843B0C"/>
                </a:solidFill>
                <a:latin typeface="Times New Roman"/>
                <a:cs typeface="Times New Roman"/>
              </a:rPr>
              <a:t>e</a:t>
            </a:r>
            <a:r>
              <a:rPr sz="1800" dirty="0">
                <a:solidFill>
                  <a:srgbClr val="843B0C"/>
                </a:solidFill>
                <a:latin typeface="Times New Roman"/>
                <a:cs typeface="Times New Roman"/>
              </a:rPr>
              <a:t>d  </a:t>
            </a:r>
            <a:r>
              <a:rPr sz="1800" spc="-5" dirty="0">
                <a:solidFill>
                  <a:srgbClr val="843B0C"/>
                </a:solidFill>
                <a:latin typeface="Times New Roman"/>
                <a:cs typeface="Times New Roman"/>
              </a:rPr>
              <a:t>benchmarks</a:t>
            </a:r>
            <a:r>
              <a:rPr sz="1800" spc="-10" dirty="0">
                <a:solidFill>
                  <a:srgbClr val="843B0C"/>
                </a:solidFill>
                <a:latin typeface="Times New Roman"/>
                <a:cs typeface="Times New Roman"/>
              </a:rPr>
              <a:t> </a:t>
            </a:r>
            <a:r>
              <a:rPr sz="1800" dirty="0">
                <a:solidFill>
                  <a:srgbClr val="843B0C"/>
                </a:solidFill>
                <a:latin typeface="Times New Roman"/>
                <a:cs typeface="Times New Roman"/>
              </a:rPr>
              <a:t>across diverse</a:t>
            </a:r>
            <a:r>
              <a:rPr sz="1800" spc="-5" dirty="0">
                <a:solidFill>
                  <a:srgbClr val="843B0C"/>
                </a:solidFill>
                <a:latin typeface="Times New Roman"/>
                <a:cs typeface="Times New Roman"/>
              </a:rPr>
              <a:t> </a:t>
            </a:r>
            <a:r>
              <a:rPr sz="1800" dirty="0">
                <a:solidFill>
                  <a:srgbClr val="843B0C"/>
                </a:solidFill>
                <a:latin typeface="Times New Roman"/>
                <a:cs typeface="Times New Roman"/>
              </a:rPr>
              <a:t>industries.</a:t>
            </a:r>
            <a:endParaRPr sz="1800" dirty="0">
              <a:latin typeface="Times New Roman"/>
              <a:cs typeface="Times New Roman"/>
            </a:endParaRPr>
          </a:p>
          <a:p>
            <a:pPr marL="469900" indent="-457200">
              <a:lnSpc>
                <a:spcPts val="2395"/>
              </a:lnSpc>
              <a:buFont typeface="Wingdings"/>
              <a:buChar char=""/>
              <a:tabLst>
                <a:tab pos="469265" algn="l"/>
                <a:tab pos="469900" algn="l"/>
              </a:tabLst>
            </a:pPr>
            <a:r>
              <a:rPr sz="2000" b="1" i="1" dirty="0">
                <a:solidFill>
                  <a:srgbClr val="843B0C"/>
                </a:solidFill>
                <a:latin typeface="Times New Roman"/>
                <a:cs typeface="Times New Roman"/>
              </a:rPr>
              <a:t>Excavation</a:t>
            </a:r>
            <a:r>
              <a:rPr sz="2000" b="1" i="1" spc="-30" dirty="0">
                <a:solidFill>
                  <a:srgbClr val="843B0C"/>
                </a:solidFill>
                <a:latin typeface="Times New Roman"/>
                <a:cs typeface="Times New Roman"/>
              </a:rPr>
              <a:t> </a:t>
            </a:r>
            <a:r>
              <a:rPr sz="2000" b="1" i="1" dirty="0">
                <a:solidFill>
                  <a:srgbClr val="843B0C"/>
                </a:solidFill>
                <a:latin typeface="Times New Roman"/>
                <a:cs typeface="Times New Roman"/>
              </a:rPr>
              <a:t>and</a:t>
            </a:r>
            <a:r>
              <a:rPr sz="2000" b="1" i="1" spc="-20" dirty="0">
                <a:solidFill>
                  <a:srgbClr val="843B0C"/>
                </a:solidFill>
                <a:latin typeface="Times New Roman"/>
                <a:cs typeface="Times New Roman"/>
              </a:rPr>
              <a:t> </a:t>
            </a:r>
            <a:r>
              <a:rPr sz="2000" b="1" i="1" spc="-5" dirty="0">
                <a:solidFill>
                  <a:srgbClr val="843B0C"/>
                </a:solidFill>
                <a:latin typeface="Times New Roman"/>
                <a:cs typeface="Times New Roman"/>
              </a:rPr>
              <a:t>Retaining</a:t>
            </a:r>
            <a:r>
              <a:rPr sz="2000" b="1" i="1" spc="-30" dirty="0">
                <a:solidFill>
                  <a:srgbClr val="843B0C"/>
                </a:solidFill>
                <a:latin typeface="Times New Roman"/>
                <a:cs typeface="Times New Roman"/>
              </a:rPr>
              <a:t> </a:t>
            </a:r>
            <a:r>
              <a:rPr sz="2000" b="1" i="1" spc="-5" dirty="0">
                <a:solidFill>
                  <a:srgbClr val="843B0C"/>
                </a:solidFill>
                <a:latin typeface="Times New Roman"/>
                <a:cs typeface="Times New Roman"/>
              </a:rPr>
              <a:t>Structure</a:t>
            </a:r>
            <a:endParaRPr sz="2000" dirty="0">
              <a:latin typeface="Times New Roman"/>
              <a:cs typeface="Times New Roman"/>
            </a:endParaRPr>
          </a:p>
          <a:p>
            <a:pPr marL="12700" marR="8255">
              <a:lnSpc>
                <a:spcPct val="100000"/>
              </a:lnSpc>
              <a:spcBef>
                <a:spcPts val="5"/>
              </a:spcBef>
            </a:pPr>
            <a:r>
              <a:rPr sz="1800" dirty="0">
                <a:solidFill>
                  <a:srgbClr val="843B0C"/>
                </a:solidFill>
                <a:latin typeface="Times New Roman"/>
                <a:cs typeface="Times New Roman"/>
              </a:rPr>
              <a:t>This</a:t>
            </a:r>
            <a:r>
              <a:rPr sz="1800" spc="65" dirty="0">
                <a:solidFill>
                  <a:srgbClr val="843B0C"/>
                </a:solidFill>
                <a:latin typeface="Times New Roman"/>
                <a:cs typeface="Times New Roman"/>
              </a:rPr>
              <a:t> </a:t>
            </a:r>
            <a:r>
              <a:rPr sz="1800" spc="-5" dirty="0">
                <a:solidFill>
                  <a:srgbClr val="843B0C"/>
                </a:solidFill>
                <a:latin typeface="Times New Roman"/>
                <a:cs typeface="Times New Roman"/>
              </a:rPr>
              <a:t>symposium</a:t>
            </a:r>
            <a:r>
              <a:rPr sz="1800" spc="70" dirty="0">
                <a:solidFill>
                  <a:srgbClr val="843B0C"/>
                </a:solidFill>
                <a:latin typeface="Times New Roman"/>
                <a:cs typeface="Times New Roman"/>
              </a:rPr>
              <a:t> </a:t>
            </a:r>
            <a:r>
              <a:rPr sz="1800" dirty="0">
                <a:solidFill>
                  <a:srgbClr val="843B0C"/>
                </a:solidFill>
                <a:latin typeface="Times New Roman"/>
                <a:cs typeface="Times New Roman"/>
              </a:rPr>
              <a:t>explores</a:t>
            </a:r>
            <a:r>
              <a:rPr sz="1800" spc="60" dirty="0">
                <a:solidFill>
                  <a:srgbClr val="843B0C"/>
                </a:solidFill>
                <a:latin typeface="Times New Roman"/>
                <a:cs typeface="Times New Roman"/>
              </a:rPr>
              <a:t> </a:t>
            </a:r>
            <a:r>
              <a:rPr sz="1800" spc="-5" dirty="0">
                <a:solidFill>
                  <a:srgbClr val="843B0C"/>
                </a:solidFill>
                <a:latin typeface="Times New Roman"/>
                <a:cs typeface="Times New Roman"/>
              </a:rPr>
              <a:t>the</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latest</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advancements</a:t>
            </a:r>
            <a:r>
              <a:rPr sz="1800" spc="70" dirty="0">
                <a:solidFill>
                  <a:srgbClr val="843B0C"/>
                </a:solidFill>
                <a:latin typeface="Times New Roman"/>
                <a:cs typeface="Times New Roman"/>
              </a:rPr>
              <a:t> </a:t>
            </a:r>
            <a:r>
              <a:rPr sz="1800" dirty="0">
                <a:solidFill>
                  <a:srgbClr val="843B0C"/>
                </a:solidFill>
                <a:latin typeface="Times New Roman"/>
                <a:cs typeface="Times New Roman"/>
              </a:rPr>
              <a:t>in</a:t>
            </a:r>
            <a:r>
              <a:rPr sz="1800" spc="75" dirty="0">
                <a:solidFill>
                  <a:srgbClr val="843B0C"/>
                </a:solidFill>
                <a:latin typeface="Times New Roman"/>
                <a:cs typeface="Times New Roman"/>
              </a:rPr>
              <a:t> </a:t>
            </a:r>
            <a:r>
              <a:rPr sz="1800" dirty="0">
                <a:solidFill>
                  <a:srgbClr val="843B0C"/>
                </a:solidFill>
                <a:latin typeface="Times New Roman"/>
                <a:cs typeface="Times New Roman"/>
              </a:rPr>
              <a:t>excavation</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techniques,</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soil</a:t>
            </a:r>
            <a:r>
              <a:rPr sz="1800" spc="80" dirty="0">
                <a:solidFill>
                  <a:srgbClr val="843B0C"/>
                </a:solidFill>
                <a:latin typeface="Times New Roman"/>
                <a:cs typeface="Times New Roman"/>
              </a:rPr>
              <a:t> </a:t>
            </a:r>
            <a:r>
              <a:rPr sz="1800" spc="-5" dirty="0">
                <a:solidFill>
                  <a:srgbClr val="843B0C"/>
                </a:solidFill>
                <a:latin typeface="Times New Roman"/>
                <a:cs typeface="Times New Roman"/>
              </a:rPr>
              <a:t>stabilization,</a:t>
            </a:r>
            <a:r>
              <a:rPr sz="1800" spc="85" dirty="0">
                <a:solidFill>
                  <a:srgbClr val="843B0C"/>
                </a:solidFill>
                <a:latin typeface="Times New Roman"/>
                <a:cs typeface="Times New Roman"/>
              </a:rPr>
              <a:t> </a:t>
            </a:r>
            <a:r>
              <a:rPr sz="1800" dirty="0">
                <a:solidFill>
                  <a:srgbClr val="843B0C"/>
                </a:solidFill>
                <a:latin typeface="Times New Roman"/>
                <a:cs typeface="Times New Roman"/>
              </a:rPr>
              <a:t>and</a:t>
            </a:r>
            <a:r>
              <a:rPr sz="1800" spc="60" dirty="0">
                <a:solidFill>
                  <a:srgbClr val="843B0C"/>
                </a:solidFill>
                <a:latin typeface="Times New Roman"/>
                <a:cs typeface="Times New Roman"/>
              </a:rPr>
              <a:t> </a:t>
            </a:r>
            <a:r>
              <a:rPr sz="1800" dirty="0">
                <a:solidFill>
                  <a:srgbClr val="843B0C"/>
                </a:solidFill>
                <a:latin typeface="Times New Roman"/>
                <a:cs typeface="Times New Roman"/>
              </a:rPr>
              <a:t>the</a:t>
            </a:r>
            <a:r>
              <a:rPr sz="1800" spc="80" dirty="0">
                <a:solidFill>
                  <a:srgbClr val="843B0C"/>
                </a:solidFill>
                <a:latin typeface="Times New Roman"/>
                <a:cs typeface="Times New Roman"/>
              </a:rPr>
              <a:t> </a:t>
            </a:r>
            <a:r>
              <a:rPr sz="1800" dirty="0">
                <a:solidFill>
                  <a:srgbClr val="843B0C"/>
                </a:solidFill>
                <a:latin typeface="Times New Roman"/>
                <a:cs typeface="Times New Roman"/>
              </a:rPr>
              <a:t>design </a:t>
            </a:r>
            <a:r>
              <a:rPr sz="1800" spc="-434" dirty="0">
                <a:solidFill>
                  <a:srgbClr val="843B0C"/>
                </a:solidFill>
                <a:latin typeface="Times New Roman"/>
                <a:cs typeface="Times New Roman"/>
              </a:rPr>
              <a:t> </a:t>
            </a:r>
            <a:r>
              <a:rPr sz="1800" dirty="0">
                <a:solidFill>
                  <a:srgbClr val="843B0C"/>
                </a:solidFill>
                <a:latin typeface="Times New Roman"/>
                <a:cs typeface="Times New Roman"/>
              </a:rPr>
              <a:t>and</a:t>
            </a:r>
            <a:r>
              <a:rPr sz="1800" spc="-10" dirty="0">
                <a:solidFill>
                  <a:srgbClr val="843B0C"/>
                </a:solidFill>
                <a:latin typeface="Times New Roman"/>
                <a:cs typeface="Times New Roman"/>
              </a:rPr>
              <a:t> </a:t>
            </a:r>
            <a:r>
              <a:rPr sz="1800" dirty="0">
                <a:solidFill>
                  <a:srgbClr val="843B0C"/>
                </a:solidFill>
                <a:latin typeface="Times New Roman"/>
                <a:cs typeface="Times New Roman"/>
              </a:rPr>
              <a:t>construction</a:t>
            </a:r>
            <a:r>
              <a:rPr sz="1800" spc="-15" dirty="0">
                <a:solidFill>
                  <a:srgbClr val="843B0C"/>
                </a:solidFill>
                <a:latin typeface="Times New Roman"/>
                <a:cs typeface="Times New Roman"/>
              </a:rPr>
              <a:t> </a:t>
            </a:r>
            <a:r>
              <a:rPr sz="1800" dirty="0">
                <a:solidFill>
                  <a:srgbClr val="843B0C"/>
                </a:solidFill>
                <a:latin typeface="Times New Roman"/>
                <a:cs typeface="Times New Roman"/>
              </a:rPr>
              <a:t>of</a:t>
            </a:r>
            <a:r>
              <a:rPr sz="1800" spc="5" dirty="0">
                <a:solidFill>
                  <a:srgbClr val="843B0C"/>
                </a:solidFill>
                <a:latin typeface="Times New Roman"/>
                <a:cs typeface="Times New Roman"/>
              </a:rPr>
              <a:t> </a:t>
            </a:r>
            <a:r>
              <a:rPr sz="1800" dirty="0">
                <a:solidFill>
                  <a:srgbClr val="843B0C"/>
                </a:solidFill>
                <a:latin typeface="Times New Roman"/>
                <a:cs typeface="Times New Roman"/>
              </a:rPr>
              <a:t>retaining</a:t>
            </a:r>
            <a:r>
              <a:rPr sz="1800" spc="-15" dirty="0">
                <a:solidFill>
                  <a:srgbClr val="843B0C"/>
                </a:solidFill>
                <a:latin typeface="Times New Roman"/>
                <a:cs typeface="Times New Roman"/>
              </a:rPr>
              <a:t> </a:t>
            </a:r>
            <a:r>
              <a:rPr sz="1800" spc="-5" dirty="0">
                <a:solidFill>
                  <a:srgbClr val="843B0C"/>
                </a:solidFill>
                <a:latin typeface="Times New Roman"/>
                <a:cs typeface="Times New Roman"/>
              </a:rPr>
              <a:t>structures.</a:t>
            </a:r>
            <a:endParaRPr sz="1800" dirty="0">
              <a:latin typeface="Times New Roman"/>
              <a:cs typeface="Times New Roman"/>
            </a:endParaRPr>
          </a:p>
          <a:p>
            <a:pPr marL="469900" indent="-457200">
              <a:lnSpc>
                <a:spcPts val="2390"/>
              </a:lnSpc>
              <a:buFont typeface="Wingdings"/>
              <a:buChar char=""/>
              <a:tabLst>
                <a:tab pos="469265" algn="l"/>
                <a:tab pos="469900" algn="l"/>
              </a:tabLst>
            </a:pPr>
            <a:r>
              <a:rPr sz="2000" b="1" i="1" spc="-5" dirty="0">
                <a:solidFill>
                  <a:srgbClr val="843B0C"/>
                </a:solidFill>
                <a:latin typeface="Times New Roman"/>
                <a:cs typeface="Times New Roman"/>
              </a:rPr>
              <a:t>Inverse</a:t>
            </a:r>
            <a:r>
              <a:rPr sz="2000" b="1" i="1" spc="-55" dirty="0">
                <a:solidFill>
                  <a:srgbClr val="843B0C"/>
                </a:solidFill>
                <a:latin typeface="Times New Roman"/>
                <a:cs typeface="Times New Roman"/>
              </a:rPr>
              <a:t> </a:t>
            </a:r>
            <a:r>
              <a:rPr sz="2000" b="1" i="1" spc="-5" dirty="0">
                <a:solidFill>
                  <a:srgbClr val="843B0C"/>
                </a:solidFill>
                <a:latin typeface="Times New Roman"/>
                <a:cs typeface="Times New Roman"/>
              </a:rPr>
              <a:t>Modelling</a:t>
            </a:r>
            <a:endParaRPr sz="2000" dirty="0">
              <a:latin typeface="Times New Roman"/>
              <a:cs typeface="Times New Roman"/>
            </a:endParaRPr>
          </a:p>
          <a:p>
            <a:pPr marL="12700" marR="6350">
              <a:lnSpc>
                <a:spcPct val="100000"/>
              </a:lnSpc>
              <a:spcBef>
                <a:spcPts val="10"/>
              </a:spcBef>
              <a:tabLst>
                <a:tab pos="548640" algn="l"/>
                <a:tab pos="1730375" algn="l"/>
                <a:tab pos="2443480" algn="l"/>
                <a:tab pos="3335020" algn="l"/>
                <a:tab pos="4569460" algn="l"/>
                <a:tab pos="4888230" algn="l"/>
                <a:tab pos="5677535" algn="l"/>
                <a:tab pos="6670040" algn="l"/>
                <a:tab pos="7371080" algn="l"/>
                <a:tab pos="8172450" algn="l"/>
                <a:tab pos="9337040" algn="l"/>
                <a:tab pos="9884410" algn="l"/>
              </a:tabLst>
            </a:pPr>
            <a:r>
              <a:rPr sz="1800" dirty="0">
                <a:solidFill>
                  <a:srgbClr val="843B0C"/>
                </a:solidFill>
                <a:latin typeface="Times New Roman"/>
                <a:cs typeface="Times New Roman"/>
              </a:rPr>
              <a:t>Th</a:t>
            </a:r>
            <a:r>
              <a:rPr sz="1800" spc="5" dirty="0">
                <a:solidFill>
                  <a:srgbClr val="843B0C"/>
                </a:solidFill>
                <a:latin typeface="Times New Roman"/>
                <a:cs typeface="Times New Roman"/>
              </a:rPr>
              <a:t>i</a:t>
            </a:r>
            <a:r>
              <a:rPr sz="1800" dirty="0">
                <a:solidFill>
                  <a:srgbClr val="843B0C"/>
                </a:solidFill>
                <a:latin typeface="Times New Roman"/>
                <a:cs typeface="Times New Roman"/>
              </a:rPr>
              <a:t>s	</a:t>
            </a:r>
            <a:r>
              <a:rPr sz="1800" spc="-20" dirty="0">
                <a:solidFill>
                  <a:srgbClr val="843B0C"/>
                </a:solidFill>
                <a:latin typeface="Times New Roman"/>
                <a:cs typeface="Times New Roman"/>
              </a:rPr>
              <a:t>s</a:t>
            </a:r>
            <a:r>
              <a:rPr sz="1800" spc="20" dirty="0">
                <a:solidFill>
                  <a:srgbClr val="843B0C"/>
                </a:solidFill>
                <a:latin typeface="Times New Roman"/>
                <a:cs typeface="Times New Roman"/>
              </a:rPr>
              <a:t>y</a:t>
            </a:r>
            <a:r>
              <a:rPr sz="1800" spc="-10" dirty="0">
                <a:solidFill>
                  <a:srgbClr val="843B0C"/>
                </a:solidFill>
                <a:latin typeface="Times New Roman"/>
                <a:cs typeface="Times New Roman"/>
              </a:rPr>
              <a:t>m</a:t>
            </a:r>
            <a:r>
              <a:rPr sz="1800" dirty="0">
                <a:solidFill>
                  <a:srgbClr val="843B0C"/>
                </a:solidFill>
                <a:latin typeface="Times New Roman"/>
                <a:cs typeface="Times New Roman"/>
              </a:rPr>
              <a:t>posi</a:t>
            </a:r>
            <a:r>
              <a:rPr sz="1800" spc="-15" dirty="0">
                <a:solidFill>
                  <a:srgbClr val="843B0C"/>
                </a:solidFill>
                <a:latin typeface="Times New Roman"/>
                <a:cs typeface="Times New Roman"/>
              </a:rPr>
              <a:t>u</a:t>
            </a:r>
            <a:r>
              <a:rPr sz="1800" dirty="0">
                <a:solidFill>
                  <a:srgbClr val="843B0C"/>
                </a:solidFill>
                <a:latin typeface="Times New Roman"/>
                <a:cs typeface="Times New Roman"/>
              </a:rPr>
              <a:t>m	de</a:t>
            </a:r>
            <a:r>
              <a:rPr sz="1800" spc="5" dirty="0">
                <a:solidFill>
                  <a:srgbClr val="843B0C"/>
                </a:solidFill>
                <a:latin typeface="Times New Roman"/>
                <a:cs typeface="Times New Roman"/>
              </a:rPr>
              <a:t>l</a:t>
            </a:r>
            <a:r>
              <a:rPr sz="1800" dirty="0">
                <a:solidFill>
                  <a:srgbClr val="843B0C"/>
                </a:solidFill>
                <a:latin typeface="Times New Roman"/>
                <a:cs typeface="Times New Roman"/>
              </a:rPr>
              <a:t>ves	in</a:t>
            </a:r>
            <a:r>
              <a:rPr sz="1800" spc="5" dirty="0">
                <a:solidFill>
                  <a:srgbClr val="843B0C"/>
                </a:solidFill>
                <a:latin typeface="Times New Roman"/>
                <a:cs typeface="Times New Roman"/>
              </a:rPr>
              <a:t>t</a:t>
            </a:r>
            <a:r>
              <a:rPr sz="1800" dirty="0">
                <a:solidFill>
                  <a:srgbClr val="843B0C"/>
                </a:solidFill>
                <a:latin typeface="Times New Roman"/>
                <a:cs typeface="Times New Roman"/>
              </a:rPr>
              <a:t>o </a:t>
            </a:r>
            <a:r>
              <a:rPr sz="1800" spc="95" dirty="0">
                <a:solidFill>
                  <a:srgbClr val="843B0C"/>
                </a:solidFill>
                <a:latin typeface="Times New Roman"/>
                <a:cs typeface="Times New Roman"/>
              </a:rPr>
              <a:t> </a:t>
            </a:r>
            <a:r>
              <a:rPr sz="1800" dirty="0">
                <a:solidFill>
                  <a:srgbClr val="843B0C"/>
                </a:solidFill>
                <a:latin typeface="Times New Roman"/>
                <a:cs typeface="Times New Roman"/>
              </a:rPr>
              <a:t>the	app</a:t>
            </a:r>
            <a:r>
              <a:rPr sz="1800" spc="5" dirty="0">
                <a:solidFill>
                  <a:srgbClr val="843B0C"/>
                </a:solidFill>
                <a:latin typeface="Times New Roman"/>
                <a:cs typeface="Times New Roman"/>
              </a:rPr>
              <a:t>l</a:t>
            </a:r>
            <a:r>
              <a:rPr sz="1800" spc="-10" dirty="0">
                <a:solidFill>
                  <a:srgbClr val="843B0C"/>
                </a:solidFill>
                <a:latin typeface="Times New Roman"/>
                <a:cs typeface="Times New Roman"/>
              </a:rPr>
              <a:t>i</a:t>
            </a:r>
            <a:r>
              <a:rPr sz="1800" dirty="0">
                <a:solidFill>
                  <a:srgbClr val="843B0C"/>
                </a:solidFill>
                <a:latin typeface="Times New Roman"/>
                <a:cs typeface="Times New Roman"/>
              </a:rPr>
              <a:t>c</a:t>
            </a:r>
            <a:r>
              <a:rPr sz="1800" spc="5" dirty="0">
                <a:solidFill>
                  <a:srgbClr val="843B0C"/>
                </a:solidFill>
                <a:latin typeface="Times New Roman"/>
                <a:cs typeface="Times New Roman"/>
              </a:rPr>
              <a:t>a</a:t>
            </a:r>
            <a:r>
              <a:rPr sz="1800" spc="-10" dirty="0">
                <a:solidFill>
                  <a:srgbClr val="843B0C"/>
                </a:solidFill>
                <a:latin typeface="Times New Roman"/>
                <a:cs typeface="Times New Roman"/>
              </a:rPr>
              <a:t>t</a:t>
            </a:r>
            <a:r>
              <a:rPr sz="1800" dirty="0">
                <a:solidFill>
                  <a:srgbClr val="843B0C"/>
                </a:solidFill>
                <a:latin typeface="Times New Roman"/>
                <a:cs typeface="Times New Roman"/>
              </a:rPr>
              <a:t>ions	of	inv</a:t>
            </a:r>
            <a:r>
              <a:rPr sz="1800" spc="5" dirty="0">
                <a:solidFill>
                  <a:srgbClr val="843B0C"/>
                </a:solidFill>
                <a:latin typeface="Times New Roman"/>
                <a:cs typeface="Times New Roman"/>
              </a:rPr>
              <a:t>e</a:t>
            </a:r>
            <a:r>
              <a:rPr sz="1800" dirty="0">
                <a:solidFill>
                  <a:srgbClr val="843B0C"/>
                </a:solidFill>
                <a:latin typeface="Times New Roman"/>
                <a:cs typeface="Times New Roman"/>
              </a:rPr>
              <a:t>rse	</a:t>
            </a:r>
            <a:r>
              <a:rPr sz="1800" spc="-10" dirty="0">
                <a:solidFill>
                  <a:srgbClr val="843B0C"/>
                </a:solidFill>
                <a:latin typeface="Times New Roman"/>
                <a:cs typeface="Times New Roman"/>
              </a:rPr>
              <a:t>m</a:t>
            </a:r>
            <a:r>
              <a:rPr sz="1800" dirty="0">
                <a:solidFill>
                  <a:srgbClr val="843B0C"/>
                </a:solidFill>
                <a:latin typeface="Times New Roman"/>
                <a:cs typeface="Times New Roman"/>
              </a:rPr>
              <a:t>ode</a:t>
            </a:r>
            <a:r>
              <a:rPr sz="1800" spc="5" dirty="0">
                <a:solidFill>
                  <a:srgbClr val="843B0C"/>
                </a:solidFill>
                <a:latin typeface="Times New Roman"/>
                <a:cs typeface="Times New Roman"/>
              </a:rPr>
              <a:t>l</a:t>
            </a:r>
            <a:r>
              <a:rPr sz="1800" dirty="0">
                <a:solidFill>
                  <a:srgbClr val="843B0C"/>
                </a:solidFill>
                <a:latin typeface="Times New Roman"/>
                <a:cs typeface="Times New Roman"/>
              </a:rPr>
              <a:t>ing	a</a:t>
            </a:r>
            <a:r>
              <a:rPr sz="1800" spc="5" dirty="0">
                <a:solidFill>
                  <a:srgbClr val="843B0C"/>
                </a:solidFill>
                <a:latin typeface="Times New Roman"/>
                <a:cs typeface="Times New Roman"/>
              </a:rPr>
              <a:t>c</a:t>
            </a:r>
            <a:r>
              <a:rPr sz="1800" dirty="0">
                <a:solidFill>
                  <a:srgbClr val="843B0C"/>
                </a:solidFill>
                <a:latin typeface="Times New Roman"/>
                <a:cs typeface="Times New Roman"/>
              </a:rPr>
              <a:t>ross	</a:t>
            </a:r>
            <a:r>
              <a:rPr sz="1800" spc="-15" dirty="0">
                <a:solidFill>
                  <a:srgbClr val="843B0C"/>
                </a:solidFill>
                <a:latin typeface="Times New Roman"/>
                <a:cs typeface="Times New Roman"/>
              </a:rPr>
              <a:t>v</a:t>
            </a:r>
            <a:r>
              <a:rPr sz="1800" dirty="0">
                <a:solidFill>
                  <a:srgbClr val="843B0C"/>
                </a:solidFill>
                <a:latin typeface="Times New Roman"/>
                <a:cs typeface="Times New Roman"/>
              </a:rPr>
              <a:t>ar</a:t>
            </a:r>
            <a:r>
              <a:rPr sz="1800" spc="5" dirty="0">
                <a:solidFill>
                  <a:srgbClr val="843B0C"/>
                </a:solidFill>
                <a:latin typeface="Times New Roman"/>
                <a:cs typeface="Times New Roman"/>
              </a:rPr>
              <a:t>i</a:t>
            </a:r>
            <a:r>
              <a:rPr sz="1800" dirty="0">
                <a:solidFill>
                  <a:srgbClr val="843B0C"/>
                </a:solidFill>
                <a:latin typeface="Times New Roman"/>
                <a:cs typeface="Times New Roman"/>
              </a:rPr>
              <a:t>ous	dis</a:t>
            </a:r>
            <a:r>
              <a:rPr sz="1800" spc="-10" dirty="0">
                <a:solidFill>
                  <a:srgbClr val="843B0C"/>
                </a:solidFill>
                <a:latin typeface="Times New Roman"/>
                <a:cs typeface="Times New Roman"/>
              </a:rPr>
              <a:t>c</a:t>
            </a:r>
            <a:r>
              <a:rPr sz="1800" dirty="0">
                <a:solidFill>
                  <a:srgbClr val="843B0C"/>
                </a:solidFill>
                <a:latin typeface="Times New Roman"/>
                <a:cs typeface="Times New Roman"/>
              </a:rPr>
              <a:t>ip</a:t>
            </a:r>
            <a:r>
              <a:rPr sz="1800" spc="5" dirty="0">
                <a:solidFill>
                  <a:srgbClr val="843B0C"/>
                </a:solidFill>
                <a:latin typeface="Times New Roman"/>
                <a:cs typeface="Times New Roman"/>
              </a:rPr>
              <a:t>l</a:t>
            </a:r>
            <a:r>
              <a:rPr sz="1800" dirty="0">
                <a:solidFill>
                  <a:srgbClr val="843B0C"/>
                </a:solidFill>
                <a:latin typeface="Times New Roman"/>
                <a:cs typeface="Times New Roman"/>
              </a:rPr>
              <a:t>i</a:t>
            </a:r>
            <a:r>
              <a:rPr sz="1800" spc="-10" dirty="0">
                <a:solidFill>
                  <a:srgbClr val="843B0C"/>
                </a:solidFill>
                <a:latin typeface="Times New Roman"/>
                <a:cs typeface="Times New Roman"/>
              </a:rPr>
              <a:t>n</a:t>
            </a:r>
            <a:r>
              <a:rPr sz="1800" dirty="0">
                <a:solidFill>
                  <a:srgbClr val="843B0C"/>
                </a:solidFill>
                <a:latin typeface="Times New Roman"/>
                <a:cs typeface="Times New Roman"/>
              </a:rPr>
              <a:t>es,	</a:t>
            </a:r>
            <a:r>
              <a:rPr sz="1800" spc="-5" dirty="0">
                <a:solidFill>
                  <a:srgbClr val="843B0C"/>
                </a:solidFill>
                <a:latin typeface="Times New Roman"/>
                <a:cs typeface="Times New Roman"/>
              </a:rPr>
              <a:t>suc</a:t>
            </a:r>
            <a:r>
              <a:rPr sz="1800" dirty="0">
                <a:solidFill>
                  <a:srgbClr val="843B0C"/>
                </a:solidFill>
                <a:latin typeface="Times New Roman"/>
                <a:cs typeface="Times New Roman"/>
              </a:rPr>
              <a:t>h	</a:t>
            </a:r>
            <a:r>
              <a:rPr sz="1800" spc="-10" dirty="0">
                <a:solidFill>
                  <a:srgbClr val="843B0C"/>
                </a:solidFill>
                <a:latin typeface="Times New Roman"/>
                <a:cs typeface="Times New Roman"/>
              </a:rPr>
              <a:t>as  </a:t>
            </a:r>
            <a:r>
              <a:rPr sz="1800" dirty="0">
                <a:solidFill>
                  <a:srgbClr val="843B0C"/>
                </a:solidFill>
                <a:latin typeface="Times New Roman"/>
                <a:cs typeface="Times New Roman"/>
              </a:rPr>
              <a:t>environmental</a:t>
            </a:r>
            <a:r>
              <a:rPr sz="1800" spc="-15" dirty="0">
                <a:solidFill>
                  <a:srgbClr val="843B0C"/>
                </a:solidFill>
                <a:latin typeface="Times New Roman"/>
                <a:cs typeface="Times New Roman"/>
              </a:rPr>
              <a:t> </a:t>
            </a:r>
            <a:r>
              <a:rPr sz="1800" dirty="0">
                <a:solidFill>
                  <a:srgbClr val="975F36"/>
                </a:solidFill>
                <a:latin typeface="Times New Roman"/>
                <a:cs typeface="Times New Roman"/>
              </a:rPr>
              <a:t>science</a:t>
            </a:r>
            <a:r>
              <a:rPr sz="1800" dirty="0">
                <a:solidFill>
                  <a:srgbClr val="843B0C"/>
                </a:solidFill>
                <a:latin typeface="Times New Roman"/>
                <a:cs typeface="Times New Roman"/>
              </a:rPr>
              <a:t>,</a:t>
            </a:r>
            <a:r>
              <a:rPr sz="1800" spc="-15" dirty="0">
                <a:solidFill>
                  <a:srgbClr val="843B0C"/>
                </a:solidFill>
                <a:latin typeface="Times New Roman"/>
                <a:cs typeface="Times New Roman"/>
              </a:rPr>
              <a:t> </a:t>
            </a:r>
            <a:r>
              <a:rPr sz="1800" dirty="0">
                <a:solidFill>
                  <a:srgbClr val="843B0C"/>
                </a:solidFill>
                <a:latin typeface="Times New Roman"/>
                <a:cs typeface="Times New Roman"/>
              </a:rPr>
              <a:t>geophysics,</a:t>
            </a:r>
            <a:r>
              <a:rPr sz="1800" spc="-25"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a:t>
            </a:r>
            <a:r>
              <a:rPr sz="1800" dirty="0">
                <a:solidFill>
                  <a:srgbClr val="843B0C"/>
                </a:solidFill>
                <a:latin typeface="Times New Roman"/>
                <a:cs typeface="Times New Roman"/>
              </a:rPr>
              <a:t>engineering.</a:t>
            </a:r>
            <a:endParaRPr sz="1800" dirty="0">
              <a:latin typeface="Times New Roman"/>
              <a:cs typeface="Times New Roman"/>
            </a:endParaRPr>
          </a:p>
          <a:p>
            <a:pPr marL="469900" indent="-457200">
              <a:lnSpc>
                <a:spcPts val="2390"/>
              </a:lnSpc>
              <a:buFont typeface="Wingdings"/>
              <a:buChar char=""/>
              <a:tabLst>
                <a:tab pos="469265" algn="l"/>
                <a:tab pos="469900" algn="l"/>
              </a:tabLst>
            </a:pPr>
            <a:r>
              <a:rPr sz="2000" b="1" i="1" dirty="0">
                <a:solidFill>
                  <a:srgbClr val="843B0C"/>
                </a:solidFill>
                <a:latin typeface="Times New Roman"/>
                <a:cs typeface="Times New Roman"/>
              </a:rPr>
              <a:t>Advanced</a:t>
            </a:r>
            <a:r>
              <a:rPr sz="2000" b="1" i="1" spc="-30" dirty="0">
                <a:solidFill>
                  <a:srgbClr val="843B0C"/>
                </a:solidFill>
                <a:latin typeface="Times New Roman"/>
                <a:cs typeface="Times New Roman"/>
              </a:rPr>
              <a:t> </a:t>
            </a:r>
            <a:r>
              <a:rPr sz="2000" b="1" i="1" dirty="0">
                <a:solidFill>
                  <a:srgbClr val="843B0C"/>
                </a:solidFill>
                <a:latin typeface="Times New Roman"/>
                <a:cs typeface="Times New Roman"/>
              </a:rPr>
              <a:t>Design</a:t>
            </a:r>
            <a:r>
              <a:rPr sz="2000" b="1" i="1" spc="-30" dirty="0">
                <a:solidFill>
                  <a:srgbClr val="843B0C"/>
                </a:solidFill>
                <a:latin typeface="Times New Roman"/>
                <a:cs typeface="Times New Roman"/>
              </a:rPr>
              <a:t> </a:t>
            </a:r>
            <a:r>
              <a:rPr sz="2000" b="1" i="1" spc="-20" dirty="0">
                <a:solidFill>
                  <a:srgbClr val="843B0C"/>
                </a:solidFill>
                <a:latin typeface="Times New Roman"/>
                <a:cs typeface="Times New Roman"/>
              </a:rPr>
              <a:t>Technology</a:t>
            </a:r>
            <a:endParaRPr sz="2000" dirty="0">
              <a:latin typeface="Times New Roman"/>
              <a:cs typeface="Times New Roman"/>
            </a:endParaRPr>
          </a:p>
          <a:p>
            <a:pPr marL="12700" marR="8890">
              <a:lnSpc>
                <a:spcPct val="100000"/>
              </a:lnSpc>
              <a:spcBef>
                <a:spcPts val="10"/>
              </a:spcBef>
            </a:pPr>
            <a:r>
              <a:rPr sz="1800" dirty="0">
                <a:solidFill>
                  <a:srgbClr val="843B0C"/>
                </a:solidFill>
                <a:latin typeface="Times New Roman"/>
                <a:cs typeface="Times New Roman"/>
              </a:rPr>
              <a:t>This</a:t>
            </a:r>
            <a:r>
              <a:rPr sz="1800" spc="400" dirty="0">
                <a:solidFill>
                  <a:srgbClr val="843B0C"/>
                </a:solidFill>
                <a:latin typeface="Times New Roman"/>
                <a:cs typeface="Times New Roman"/>
              </a:rPr>
              <a:t> </a:t>
            </a:r>
            <a:r>
              <a:rPr sz="1800" spc="-5" dirty="0">
                <a:solidFill>
                  <a:srgbClr val="843B0C"/>
                </a:solidFill>
                <a:latin typeface="Times New Roman"/>
                <a:cs typeface="Times New Roman"/>
              </a:rPr>
              <a:t>symposium</a:t>
            </a:r>
            <a:r>
              <a:rPr sz="1800" spc="400" dirty="0">
                <a:solidFill>
                  <a:srgbClr val="843B0C"/>
                </a:solidFill>
                <a:latin typeface="Times New Roman"/>
                <a:cs typeface="Times New Roman"/>
              </a:rPr>
              <a:t> </a:t>
            </a:r>
            <a:r>
              <a:rPr sz="1800" dirty="0">
                <a:solidFill>
                  <a:srgbClr val="843B0C"/>
                </a:solidFill>
                <a:latin typeface="Times New Roman"/>
                <a:cs typeface="Times New Roman"/>
              </a:rPr>
              <a:t>delves</a:t>
            </a:r>
            <a:r>
              <a:rPr sz="1800" spc="409" dirty="0">
                <a:solidFill>
                  <a:srgbClr val="843B0C"/>
                </a:solidFill>
                <a:latin typeface="Times New Roman"/>
                <a:cs typeface="Times New Roman"/>
              </a:rPr>
              <a:t> </a:t>
            </a:r>
            <a:r>
              <a:rPr sz="1800" dirty="0">
                <a:solidFill>
                  <a:srgbClr val="843B0C"/>
                </a:solidFill>
                <a:latin typeface="Times New Roman"/>
                <a:cs typeface="Times New Roman"/>
              </a:rPr>
              <a:t>into</a:t>
            </a:r>
            <a:r>
              <a:rPr sz="1800" spc="390" dirty="0">
                <a:solidFill>
                  <a:srgbClr val="843B0C"/>
                </a:solidFill>
                <a:latin typeface="Times New Roman"/>
                <a:cs typeface="Times New Roman"/>
              </a:rPr>
              <a:t> </a:t>
            </a:r>
            <a:r>
              <a:rPr sz="1800" spc="-5" dirty="0">
                <a:solidFill>
                  <a:srgbClr val="843B0C"/>
                </a:solidFill>
                <a:latin typeface="Times New Roman"/>
                <a:cs typeface="Times New Roman"/>
              </a:rPr>
              <a:t>innovations</a:t>
            </a:r>
            <a:r>
              <a:rPr sz="1800" spc="409" dirty="0">
                <a:solidFill>
                  <a:srgbClr val="843B0C"/>
                </a:solidFill>
                <a:latin typeface="Times New Roman"/>
                <a:cs typeface="Times New Roman"/>
              </a:rPr>
              <a:t> </a:t>
            </a:r>
            <a:r>
              <a:rPr sz="1800" spc="-5" dirty="0">
                <a:solidFill>
                  <a:srgbClr val="843B0C"/>
                </a:solidFill>
                <a:latin typeface="Times New Roman"/>
                <a:cs typeface="Times New Roman"/>
              </a:rPr>
              <a:t>such</a:t>
            </a:r>
            <a:r>
              <a:rPr sz="1800" spc="390" dirty="0">
                <a:solidFill>
                  <a:srgbClr val="843B0C"/>
                </a:solidFill>
                <a:latin typeface="Times New Roman"/>
                <a:cs typeface="Times New Roman"/>
              </a:rPr>
              <a:t> </a:t>
            </a:r>
            <a:r>
              <a:rPr sz="1800" dirty="0">
                <a:solidFill>
                  <a:srgbClr val="843B0C"/>
                </a:solidFill>
                <a:latin typeface="Times New Roman"/>
                <a:cs typeface="Times New Roman"/>
              </a:rPr>
              <a:t>as</a:t>
            </a:r>
            <a:r>
              <a:rPr sz="1800" spc="405" dirty="0">
                <a:solidFill>
                  <a:srgbClr val="843B0C"/>
                </a:solidFill>
                <a:latin typeface="Times New Roman"/>
                <a:cs typeface="Times New Roman"/>
              </a:rPr>
              <a:t> </a:t>
            </a:r>
            <a:r>
              <a:rPr sz="1800" spc="-5" dirty="0">
                <a:solidFill>
                  <a:srgbClr val="843B0C"/>
                </a:solidFill>
                <a:latin typeface="Times New Roman"/>
                <a:cs typeface="Times New Roman"/>
              </a:rPr>
              <a:t>computational</a:t>
            </a:r>
            <a:r>
              <a:rPr sz="1800" spc="415" dirty="0">
                <a:solidFill>
                  <a:srgbClr val="843B0C"/>
                </a:solidFill>
                <a:latin typeface="Times New Roman"/>
                <a:cs typeface="Times New Roman"/>
              </a:rPr>
              <a:t> </a:t>
            </a:r>
            <a:r>
              <a:rPr sz="1800" spc="-5" dirty="0">
                <a:solidFill>
                  <a:srgbClr val="843B0C"/>
                </a:solidFill>
                <a:latin typeface="Times New Roman"/>
                <a:cs typeface="Times New Roman"/>
              </a:rPr>
              <a:t>design,</a:t>
            </a:r>
            <a:r>
              <a:rPr sz="1800" spc="415" dirty="0">
                <a:solidFill>
                  <a:srgbClr val="843B0C"/>
                </a:solidFill>
                <a:latin typeface="Times New Roman"/>
                <a:cs typeface="Times New Roman"/>
              </a:rPr>
              <a:t> </a:t>
            </a:r>
            <a:r>
              <a:rPr sz="1800" spc="-5" dirty="0">
                <a:solidFill>
                  <a:srgbClr val="843B0C"/>
                </a:solidFill>
                <a:latin typeface="Times New Roman"/>
                <a:cs typeface="Times New Roman"/>
              </a:rPr>
              <a:t>artificial</a:t>
            </a:r>
            <a:r>
              <a:rPr sz="1800" spc="405" dirty="0">
                <a:solidFill>
                  <a:srgbClr val="843B0C"/>
                </a:solidFill>
                <a:latin typeface="Times New Roman"/>
                <a:cs typeface="Times New Roman"/>
              </a:rPr>
              <a:t> </a:t>
            </a:r>
            <a:r>
              <a:rPr sz="1800" spc="-5" dirty="0">
                <a:solidFill>
                  <a:srgbClr val="843B0C"/>
                </a:solidFill>
                <a:latin typeface="Times New Roman"/>
                <a:cs typeface="Times New Roman"/>
              </a:rPr>
              <a:t>intelligence,</a:t>
            </a:r>
            <a:r>
              <a:rPr sz="1800" spc="409" dirty="0">
                <a:solidFill>
                  <a:srgbClr val="843B0C"/>
                </a:solidFill>
                <a:latin typeface="Times New Roman"/>
                <a:cs typeface="Times New Roman"/>
              </a:rPr>
              <a:t> </a:t>
            </a:r>
            <a:r>
              <a:rPr sz="1800" spc="-5" dirty="0">
                <a:solidFill>
                  <a:srgbClr val="843B0C"/>
                </a:solidFill>
                <a:latin typeface="Times New Roman"/>
                <a:cs typeface="Times New Roman"/>
              </a:rPr>
              <a:t>generative </a:t>
            </a:r>
            <a:r>
              <a:rPr sz="1800" spc="-434" dirty="0">
                <a:solidFill>
                  <a:srgbClr val="843B0C"/>
                </a:solidFill>
                <a:latin typeface="Times New Roman"/>
                <a:cs typeface="Times New Roman"/>
              </a:rPr>
              <a:t> </a:t>
            </a:r>
            <a:r>
              <a:rPr sz="1800" dirty="0">
                <a:solidFill>
                  <a:srgbClr val="843B0C"/>
                </a:solidFill>
                <a:latin typeface="Times New Roman"/>
                <a:cs typeface="Times New Roman"/>
              </a:rPr>
              <a:t>design,</a:t>
            </a:r>
            <a:r>
              <a:rPr sz="1800" spc="-5" dirty="0">
                <a:solidFill>
                  <a:srgbClr val="843B0C"/>
                </a:solidFill>
                <a:latin typeface="Times New Roman"/>
                <a:cs typeface="Times New Roman"/>
              </a:rPr>
              <a:t> </a:t>
            </a:r>
            <a:r>
              <a:rPr sz="1800" dirty="0">
                <a:solidFill>
                  <a:srgbClr val="843B0C"/>
                </a:solidFill>
                <a:latin typeface="Times New Roman"/>
                <a:cs typeface="Times New Roman"/>
              </a:rPr>
              <a:t>and</a:t>
            </a:r>
            <a:r>
              <a:rPr sz="1800" spc="-5" dirty="0">
                <a:solidFill>
                  <a:srgbClr val="843B0C"/>
                </a:solidFill>
                <a:latin typeface="Times New Roman"/>
                <a:cs typeface="Times New Roman"/>
              </a:rPr>
              <a:t> </a:t>
            </a:r>
            <a:r>
              <a:rPr sz="1800" dirty="0">
                <a:solidFill>
                  <a:srgbClr val="843B0C"/>
                </a:solidFill>
                <a:latin typeface="Times New Roman"/>
                <a:cs typeface="Times New Roman"/>
              </a:rPr>
              <a:t>virtual</a:t>
            </a:r>
            <a:r>
              <a:rPr sz="1800" spc="-5" dirty="0">
                <a:solidFill>
                  <a:srgbClr val="843B0C"/>
                </a:solidFill>
                <a:latin typeface="Times New Roman"/>
                <a:cs typeface="Times New Roman"/>
              </a:rPr>
              <a:t> </a:t>
            </a:r>
            <a:r>
              <a:rPr sz="1800" dirty="0">
                <a:solidFill>
                  <a:srgbClr val="843B0C"/>
                </a:solidFill>
                <a:latin typeface="Times New Roman"/>
                <a:cs typeface="Times New Roman"/>
              </a:rPr>
              <a:t>prototyping.</a:t>
            </a:r>
            <a:endParaRPr sz="1800" dirty="0">
              <a:latin typeface="Times New Roman"/>
              <a:cs typeface="Times New Roman"/>
            </a:endParaRPr>
          </a:p>
          <a:p>
            <a:pPr marL="12700" marR="242570">
              <a:lnSpc>
                <a:spcPct val="100000"/>
              </a:lnSpc>
              <a:spcBef>
                <a:spcPts val="1540"/>
              </a:spcBef>
            </a:pPr>
            <a:r>
              <a:rPr sz="1800" b="1" spc="-5" dirty="0">
                <a:solidFill>
                  <a:srgbClr val="843B0C"/>
                </a:solidFill>
                <a:latin typeface="Times New Roman"/>
                <a:cs typeface="Times New Roman"/>
              </a:rPr>
              <a:t>OFFICIAL</a:t>
            </a:r>
            <a:r>
              <a:rPr sz="1800" b="1" spc="-100" dirty="0">
                <a:solidFill>
                  <a:srgbClr val="843B0C"/>
                </a:solidFill>
                <a:latin typeface="Times New Roman"/>
                <a:cs typeface="Times New Roman"/>
              </a:rPr>
              <a:t> </a:t>
            </a:r>
            <a:r>
              <a:rPr sz="1800" b="1" spc="-5" dirty="0">
                <a:solidFill>
                  <a:srgbClr val="843B0C"/>
                </a:solidFill>
                <a:latin typeface="Times New Roman"/>
                <a:cs typeface="Times New Roman"/>
              </a:rPr>
              <a:t>LANGUAGE</a:t>
            </a:r>
            <a:r>
              <a:rPr sz="1800" spc="-5" dirty="0">
                <a:solidFill>
                  <a:srgbClr val="843B0C"/>
                </a:solidFill>
                <a:latin typeface="Times New Roman"/>
                <a:cs typeface="Times New Roman"/>
              </a:rPr>
              <a:t>:</a:t>
            </a:r>
            <a:r>
              <a:rPr sz="1800" spc="-30" dirty="0">
                <a:solidFill>
                  <a:srgbClr val="843B0C"/>
                </a:solidFill>
                <a:latin typeface="Times New Roman"/>
                <a:cs typeface="Times New Roman"/>
              </a:rPr>
              <a:t> </a:t>
            </a:r>
            <a:r>
              <a:rPr sz="1800" dirty="0">
                <a:solidFill>
                  <a:srgbClr val="843B0C"/>
                </a:solidFill>
                <a:latin typeface="Times New Roman"/>
                <a:cs typeface="Times New Roman"/>
              </a:rPr>
              <a:t>The </a:t>
            </a:r>
            <a:r>
              <a:rPr sz="1800" spc="-5" dirty="0">
                <a:solidFill>
                  <a:srgbClr val="843B0C"/>
                </a:solidFill>
                <a:latin typeface="Times New Roman"/>
                <a:cs typeface="Times New Roman"/>
              </a:rPr>
              <a:t>official</a:t>
            </a:r>
            <a:r>
              <a:rPr sz="1800" spc="-10" dirty="0">
                <a:solidFill>
                  <a:srgbClr val="843B0C"/>
                </a:solidFill>
                <a:latin typeface="Times New Roman"/>
                <a:cs typeface="Times New Roman"/>
              </a:rPr>
              <a:t> </a:t>
            </a:r>
            <a:r>
              <a:rPr sz="1800" dirty="0">
                <a:solidFill>
                  <a:srgbClr val="843B0C"/>
                </a:solidFill>
                <a:latin typeface="Times New Roman"/>
                <a:cs typeface="Times New Roman"/>
              </a:rPr>
              <a:t>language</a:t>
            </a:r>
            <a:r>
              <a:rPr sz="1800" spc="-15" dirty="0">
                <a:solidFill>
                  <a:srgbClr val="843B0C"/>
                </a:solidFill>
                <a:latin typeface="Times New Roman"/>
                <a:cs typeface="Times New Roman"/>
              </a:rPr>
              <a:t> </a:t>
            </a:r>
            <a:r>
              <a:rPr sz="1800" dirty="0">
                <a:solidFill>
                  <a:srgbClr val="843B0C"/>
                </a:solidFill>
                <a:latin typeface="Times New Roman"/>
                <a:cs typeface="Times New Roman"/>
              </a:rPr>
              <a:t>of the Symposium</a:t>
            </a:r>
            <a:r>
              <a:rPr sz="1800" spc="-10" dirty="0">
                <a:solidFill>
                  <a:srgbClr val="843B0C"/>
                </a:solidFill>
                <a:latin typeface="Times New Roman"/>
                <a:cs typeface="Times New Roman"/>
              </a:rPr>
              <a:t> </a:t>
            </a:r>
            <a:r>
              <a:rPr sz="1800" dirty="0">
                <a:solidFill>
                  <a:srgbClr val="843B0C"/>
                </a:solidFill>
                <a:latin typeface="Times New Roman"/>
                <a:cs typeface="Times New Roman"/>
              </a:rPr>
              <a:t>is English.</a:t>
            </a:r>
            <a:r>
              <a:rPr sz="1800" spc="-20" dirty="0">
                <a:solidFill>
                  <a:srgbClr val="843B0C"/>
                </a:solidFill>
                <a:latin typeface="Times New Roman"/>
                <a:cs typeface="Times New Roman"/>
              </a:rPr>
              <a:t> </a:t>
            </a:r>
            <a:r>
              <a:rPr sz="1800" spc="-5" dirty="0">
                <a:solidFill>
                  <a:srgbClr val="843B0C"/>
                </a:solidFill>
                <a:latin typeface="Times New Roman"/>
                <a:cs typeface="Times New Roman"/>
              </a:rPr>
              <a:t>Papers</a:t>
            </a:r>
            <a:r>
              <a:rPr sz="1800" dirty="0">
                <a:solidFill>
                  <a:srgbClr val="843B0C"/>
                </a:solidFill>
                <a:latin typeface="Times New Roman"/>
                <a:cs typeface="Times New Roman"/>
              </a:rPr>
              <a:t> </a:t>
            </a:r>
            <a:r>
              <a:rPr sz="1800" spc="-5" dirty="0">
                <a:solidFill>
                  <a:srgbClr val="843B0C"/>
                </a:solidFill>
                <a:latin typeface="Times New Roman"/>
                <a:cs typeface="Times New Roman"/>
              </a:rPr>
              <a:t>shall</a:t>
            </a:r>
            <a:r>
              <a:rPr sz="1800" spc="-15" dirty="0">
                <a:solidFill>
                  <a:srgbClr val="843B0C"/>
                </a:solidFill>
                <a:latin typeface="Times New Roman"/>
                <a:cs typeface="Times New Roman"/>
              </a:rPr>
              <a:t> </a:t>
            </a:r>
            <a:r>
              <a:rPr sz="1800" dirty="0">
                <a:solidFill>
                  <a:srgbClr val="843B0C"/>
                </a:solidFill>
                <a:latin typeface="Times New Roman"/>
                <a:cs typeface="Times New Roman"/>
              </a:rPr>
              <a:t>be</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written</a:t>
            </a:r>
            <a:r>
              <a:rPr sz="1800" spc="-15" dirty="0">
                <a:solidFill>
                  <a:srgbClr val="843B0C"/>
                </a:solidFill>
                <a:latin typeface="Times New Roman"/>
                <a:cs typeface="Times New Roman"/>
              </a:rPr>
              <a:t> </a:t>
            </a:r>
            <a:r>
              <a:rPr sz="1800" dirty="0">
                <a:solidFill>
                  <a:srgbClr val="843B0C"/>
                </a:solidFill>
                <a:latin typeface="Times New Roman"/>
                <a:cs typeface="Times New Roman"/>
              </a:rPr>
              <a:t>and </a:t>
            </a:r>
            <a:r>
              <a:rPr sz="1800" spc="-434" dirty="0">
                <a:solidFill>
                  <a:srgbClr val="843B0C"/>
                </a:solidFill>
                <a:latin typeface="Times New Roman"/>
                <a:cs typeface="Times New Roman"/>
              </a:rPr>
              <a:t> </a:t>
            </a:r>
            <a:r>
              <a:rPr sz="1800" spc="-5" dirty="0">
                <a:solidFill>
                  <a:srgbClr val="843B0C"/>
                </a:solidFill>
                <a:latin typeface="Times New Roman"/>
                <a:cs typeface="Times New Roman"/>
              </a:rPr>
              <a:t>presented</a:t>
            </a:r>
            <a:r>
              <a:rPr sz="1800" spc="-25" dirty="0">
                <a:solidFill>
                  <a:srgbClr val="843B0C"/>
                </a:solidFill>
                <a:latin typeface="Times New Roman"/>
                <a:cs typeface="Times New Roman"/>
              </a:rPr>
              <a:t> </a:t>
            </a:r>
            <a:r>
              <a:rPr sz="1800" dirty="0">
                <a:solidFill>
                  <a:srgbClr val="843B0C"/>
                </a:solidFill>
                <a:latin typeface="Times New Roman"/>
                <a:cs typeface="Times New Roman"/>
              </a:rPr>
              <a:t>in</a:t>
            </a:r>
            <a:r>
              <a:rPr sz="1800" spc="5" dirty="0">
                <a:solidFill>
                  <a:srgbClr val="843B0C"/>
                </a:solidFill>
                <a:latin typeface="Times New Roman"/>
                <a:cs typeface="Times New Roman"/>
              </a:rPr>
              <a:t> </a:t>
            </a:r>
            <a:r>
              <a:rPr sz="1800" dirty="0">
                <a:solidFill>
                  <a:srgbClr val="843B0C"/>
                </a:solidFill>
                <a:latin typeface="Times New Roman"/>
                <a:cs typeface="Times New Roman"/>
              </a:rPr>
              <a:t>English.</a:t>
            </a:r>
            <a:endParaRPr sz="1800" dirty="0">
              <a:latin typeface="Times New Roman"/>
              <a:cs typeface="Times New Roman"/>
            </a:endParaRPr>
          </a:p>
          <a:p>
            <a:pPr>
              <a:lnSpc>
                <a:spcPct val="100000"/>
              </a:lnSpc>
              <a:spcBef>
                <a:spcPts val="15"/>
              </a:spcBef>
            </a:pPr>
            <a:endParaRPr sz="1950" dirty="0">
              <a:latin typeface="Times New Roman"/>
              <a:cs typeface="Times New Roman"/>
            </a:endParaRPr>
          </a:p>
          <a:p>
            <a:pPr marL="12700">
              <a:lnSpc>
                <a:spcPct val="100000"/>
              </a:lnSpc>
            </a:pPr>
            <a:r>
              <a:rPr sz="1800" b="1" spc="-5" dirty="0">
                <a:solidFill>
                  <a:srgbClr val="C00000"/>
                </a:solidFill>
                <a:latin typeface="Times New Roman"/>
                <a:cs typeface="Times New Roman"/>
              </a:rPr>
              <a:t>VENUE:</a:t>
            </a:r>
            <a:r>
              <a:rPr sz="1800" b="1" spc="-10" dirty="0">
                <a:solidFill>
                  <a:srgbClr val="C00000"/>
                </a:solidFill>
                <a:latin typeface="Times New Roman"/>
                <a:cs typeface="Times New Roman"/>
              </a:rPr>
              <a:t> INDIAN</a:t>
            </a:r>
            <a:r>
              <a:rPr sz="1800" b="1" spc="10" dirty="0">
                <a:solidFill>
                  <a:srgbClr val="C00000"/>
                </a:solidFill>
                <a:latin typeface="Times New Roman"/>
                <a:cs typeface="Times New Roman"/>
              </a:rPr>
              <a:t> </a:t>
            </a:r>
            <a:r>
              <a:rPr sz="1800" b="1" spc="-10" dirty="0">
                <a:solidFill>
                  <a:srgbClr val="C00000"/>
                </a:solidFill>
                <a:latin typeface="Times New Roman"/>
                <a:cs typeface="Times New Roman"/>
              </a:rPr>
              <a:t>INSTITUTE</a:t>
            </a:r>
            <a:r>
              <a:rPr sz="1800" b="1" spc="5" dirty="0">
                <a:solidFill>
                  <a:srgbClr val="C00000"/>
                </a:solidFill>
                <a:latin typeface="Times New Roman"/>
                <a:cs typeface="Times New Roman"/>
              </a:rPr>
              <a:t> </a:t>
            </a:r>
            <a:r>
              <a:rPr sz="1800" b="1" dirty="0">
                <a:solidFill>
                  <a:srgbClr val="C00000"/>
                </a:solidFill>
                <a:latin typeface="Times New Roman"/>
                <a:cs typeface="Times New Roman"/>
              </a:rPr>
              <a:t>OF</a:t>
            </a:r>
            <a:r>
              <a:rPr sz="1800" b="1" spc="-100" dirty="0">
                <a:solidFill>
                  <a:srgbClr val="C00000"/>
                </a:solidFill>
                <a:latin typeface="Times New Roman"/>
                <a:cs typeface="Times New Roman"/>
              </a:rPr>
              <a:t> </a:t>
            </a:r>
            <a:r>
              <a:rPr sz="1800" b="1" dirty="0">
                <a:solidFill>
                  <a:srgbClr val="C00000"/>
                </a:solidFill>
                <a:latin typeface="Times New Roman"/>
                <a:cs typeface="Times New Roman"/>
              </a:rPr>
              <a:t>TECHNOLOGY</a:t>
            </a:r>
            <a:r>
              <a:rPr sz="1800" b="1" spc="-75" dirty="0">
                <a:solidFill>
                  <a:srgbClr val="C00000"/>
                </a:solidFill>
                <a:latin typeface="Times New Roman"/>
                <a:cs typeface="Times New Roman"/>
              </a:rPr>
              <a:t> </a:t>
            </a:r>
            <a:r>
              <a:rPr sz="1800" b="1" spc="-5" dirty="0">
                <a:solidFill>
                  <a:srgbClr val="C00000"/>
                </a:solidFill>
                <a:latin typeface="Times New Roman"/>
                <a:cs typeface="Times New Roman"/>
              </a:rPr>
              <a:t>INDORE,</a:t>
            </a:r>
            <a:r>
              <a:rPr sz="1800" b="1" dirty="0">
                <a:solidFill>
                  <a:srgbClr val="C00000"/>
                </a:solidFill>
                <a:latin typeface="Times New Roman"/>
                <a:cs typeface="Times New Roman"/>
              </a:rPr>
              <a:t> </a:t>
            </a:r>
            <a:r>
              <a:rPr sz="1800" b="1" spc="-5" dirty="0">
                <a:solidFill>
                  <a:srgbClr val="C00000"/>
                </a:solidFill>
                <a:latin typeface="Times New Roman"/>
                <a:cs typeface="Times New Roman"/>
              </a:rPr>
              <a:t>INDIA</a:t>
            </a:r>
            <a:endParaRPr sz="1800" dirty="0">
              <a:latin typeface="Times New Roman"/>
              <a:cs typeface="Times New Roman"/>
            </a:endParaRPr>
          </a:p>
          <a:p>
            <a:pPr marL="12700" marR="5080" algn="just">
              <a:lnSpc>
                <a:spcPct val="100000"/>
              </a:lnSpc>
            </a:pPr>
            <a:r>
              <a:rPr sz="1800" dirty="0">
                <a:solidFill>
                  <a:srgbClr val="843B0C"/>
                </a:solidFill>
                <a:latin typeface="Times New Roman"/>
                <a:cs typeface="Times New Roman"/>
              </a:rPr>
              <a:t>Indian </a:t>
            </a:r>
            <a:r>
              <a:rPr sz="1800" spc="-5" dirty="0">
                <a:solidFill>
                  <a:srgbClr val="843B0C"/>
                </a:solidFill>
                <a:latin typeface="Times New Roman"/>
                <a:cs typeface="Times New Roman"/>
              </a:rPr>
              <a:t>Institute </a:t>
            </a:r>
            <a:r>
              <a:rPr sz="1800" dirty="0">
                <a:solidFill>
                  <a:srgbClr val="843B0C"/>
                </a:solidFill>
                <a:latin typeface="Times New Roman"/>
                <a:cs typeface="Times New Roman"/>
              </a:rPr>
              <a:t>of </a:t>
            </a:r>
            <a:r>
              <a:rPr sz="1800" spc="-15" dirty="0">
                <a:solidFill>
                  <a:srgbClr val="843B0C"/>
                </a:solidFill>
                <a:latin typeface="Times New Roman"/>
                <a:cs typeface="Times New Roman"/>
              </a:rPr>
              <a:t>Technology </a:t>
            </a:r>
            <a:r>
              <a:rPr sz="1800" spc="-5" dirty="0">
                <a:solidFill>
                  <a:srgbClr val="843B0C"/>
                </a:solidFill>
                <a:latin typeface="Times New Roman"/>
                <a:cs typeface="Times New Roman"/>
              </a:rPr>
              <a:t>Indore, </a:t>
            </a:r>
            <a:r>
              <a:rPr sz="1800" dirty="0">
                <a:solidFill>
                  <a:srgbClr val="843B0C"/>
                </a:solidFill>
                <a:latin typeface="Times New Roman"/>
                <a:cs typeface="Times New Roman"/>
              </a:rPr>
              <a:t>located in </a:t>
            </a:r>
            <a:r>
              <a:rPr sz="1800" spc="-5" dirty="0">
                <a:solidFill>
                  <a:srgbClr val="843B0C"/>
                </a:solidFill>
                <a:latin typeface="Times New Roman"/>
                <a:cs typeface="Times New Roman"/>
              </a:rPr>
              <a:t>Madhya Pradesh, </a:t>
            </a:r>
            <a:r>
              <a:rPr sz="1800" dirty="0">
                <a:solidFill>
                  <a:srgbClr val="843B0C"/>
                </a:solidFill>
                <a:latin typeface="Times New Roman"/>
                <a:cs typeface="Times New Roman"/>
              </a:rPr>
              <a:t>known as IIT Indore or </a:t>
            </a:r>
            <a:r>
              <a:rPr sz="1800" spc="-5" dirty="0">
                <a:solidFill>
                  <a:srgbClr val="843B0C"/>
                </a:solidFill>
                <a:latin typeface="Times New Roman"/>
                <a:cs typeface="Times New Roman"/>
              </a:rPr>
              <a:t>IITI, </a:t>
            </a:r>
            <a:r>
              <a:rPr sz="1800" dirty="0">
                <a:solidFill>
                  <a:srgbClr val="843B0C"/>
                </a:solidFill>
                <a:latin typeface="Times New Roman"/>
                <a:cs typeface="Times New Roman"/>
              </a:rPr>
              <a:t>is an </a:t>
            </a:r>
            <a:r>
              <a:rPr sz="1800" spc="-5" dirty="0">
                <a:solidFill>
                  <a:srgbClr val="843B0C"/>
                </a:solidFill>
                <a:latin typeface="Times New Roman"/>
                <a:cs typeface="Times New Roman"/>
              </a:rPr>
              <a:t>institute </a:t>
            </a:r>
            <a:r>
              <a:rPr sz="1800" dirty="0">
                <a:solidFill>
                  <a:srgbClr val="843B0C"/>
                </a:solidFill>
                <a:latin typeface="Times New Roman"/>
                <a:cs typeface="Times New Roman"/>
              </a:rPr>
              <a:t> of </a:t>
            </a:r>
            <a:r>
              <a:rPr sz="1800" spc="-5" dirty="0">
                <a:solidFill>
                  <a:srgbClr val="843B0C"/>
                </a:solidFill>
                <a:latin typeface="Times New Roman"/>
                <a:cs typeface="Times New Roman"/>
              </a:rPr>
              <a:t>national </a:t>
            </a:r>
            <a:r>
              <a:rPr sz="1800" dirty="0">
                <a:solidFill>
                  <a:srgbClr val="843B0C"/>
                </a:solidFill>
                <a:latin typeface="Times New Roman"/>
                <a:cs typeface="Times New Roman"/>
              </a:rPr>
              <a:t>importance </a:t>
            </a:r>
            <a:r>
              <a:rPr sz="1800" spc="-5" dirty="0">
                <a:solidFill>
                  <a:srgbClr val="843B0C"/>
                </a:solidFill>
                <a:latin typeface="Times New Roman"/>
                <a:cs typeface="Times New Roman"/>
              </a:rPr>
              <a:t>established </a:t>
            </a:r>
            <a:r>
              <a:rPr sz="1800" spc="-10" dirty="0">
                <a:solidFill>
                  <a:srgbClr val="843B0C"/>
                </a:solidFill>
                <a:latin typeface="Times New Roman"/>
                <a:cs typeface="Times New Roman"/>
              </a:rPr>
              <a:t>by </a:t>
            </a:r>
            <a:r>
              <a:rPr sz="1800" dirty="0">
                <a:solidFill>
                  <a:srgbClr val="843B0C"/>
                </a:solidFill>
                <a:latin typeface="Times New Roman"/>
                <a:cs typeface="Times New Roman"/>
              </a:rPr>
              <a:t>the </a:t>
            </a:r>
            <a:r>
              <a:rPr sz="1800" spc="-5" dirty="0">
                <a:solidFill>
                  <a:srgbClr val="843B0C"/>
                </a:solidFill>
                <a:latin typeface="Times New Roman"/>
                <a:cs typeface="Times New Roman"/>
              </a:rPr>
              <a:t>Government </a:t>
            </a:r>
            <a:r>
              <a:rPr sz="1800" dirty="0">
                <a:solidFill>
                  <a:srgbClr val="843B0C"/>
                </a:solidFill>
                <a:latin typeface="Times New Roman"/>
                <a:cs typeface="Times New Roman"/>
              </a:rPr>
              <a:t>of India in </a:t>
            </a:r>
            <a:r>
              <a:rPr sz="1800" spc="-5" dirty="0">
                <a:solidFill>
                  <a:srgbClr val="843B0C"/>
                </a:solidFill>
                <a:latin typeface="Times New Roman"/>
                <a:cs typeface="Times New Roman"/>
              </a:rPr>
              <a:t>2009. </a:t>
            </a:r>
            <a:r>
              <a:rPr sz="1800" dirty="0">
                <a:solidFill>
                  <a:srgbClr val="843B0C"/>
                </a:solidFill>
                <a:latin typeface="Times New Roman"/>
                <a:cs typeface="Times New Roman"/>
              </a:rPr>
              <a:t>IIT Indore is </a:t>
            </a:r>
            <a:r>
              <a:rPr sz="1800" spc="-5" dirty="0">
                <a:solidFill>
                  <a:srgbClr val="843B0C"/>
                </a:solidFill>
                <a:latin typeface="Times New Roman"/>
                <a:cs typeface="Times New Roman"/>
              </a:rPr>
              <a:t>officially recognized </a:t>
            </a:r>
            <a:r>
              <a:rPr sz="1800" spc="5" dirty="0">
                <a:solidFill>
                  <a:srgbClr val="843B0C"/>
                </a:solidFill>
                <a:latin typeface="Times New Roman"/>
                <a:cs typeface="Times New Roman"/>
              </a:rPr>
              <a:t>as </a:t>
            </a:r>
            <a:r>
              <a:rPr sz="1800" spc="10" dirty="0">
                <a:solidFill>
                  <a:srgbClr val="843B0C"/>
                </a:solidFill>
                <a:latin typeface="Times New Roman"/>
                <a:cs typeface="Times New Roman"/>
              </a:rPr>
              <a:t> </a:t>
            </a:r>
            <a:r>
              <a:rPr sz="1800" dirty="0">
                <a:solidFill>
                  <a:srgbClr val="843B0C"/>
                </a:solidFill>
                <a:latin typeface="Times New Roman"/>
                <a:cs typeface="Times New Roman"/>
              </a:rPr>
              <a:t>an</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Institute</a:t>
            </a:r>
            <a:r>
              <a:rPr sz="1800" dirty="0">
                <a:solidFill>
                  <a:srgbClr val="843B0C"/>
                </a:solidFill>
                <a:latin typeface="Times New Roman"/>
                <a:cs typeface="Times New Roman"/>
              </a:rPr>
              <a:t> of</a:t>
            </a:r>
            <a:r>
              <a:rPr sz="1800" spc="5" dirty="0">
                <a:solidFill>
                  <a:srgbClr val="843B0C"/>
                </a:solidFill>
                <a:latin typeface="Times New Roman"/>
                <a:cs typeface="Times New Roman"/>
              </a:rPr>
              <a:t> </a:t>
            </a:r>
            <a:r>
              <a:rPr sz="1800" dirty="0">
                <a:solidFill>
                  <a:srgbClr val="843B0C"/>
                </a:solidFill>
                <a:latin typeface="Times New Roman"/>
                <a:cs typeface="Times New Roman"/>
              </a:rPr>
              <a:t>National</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Importance</a:t>
            </a:r>
            <a:r>
              <a:rPr sz="1800" dirty="0">
                <a:solidFill>
                  <a:srgbClr val="843B0C"/>
                </a:solidFill>
                <a:latin typeface="Times New Roman"/>
                <a:cs typeface="Times New Roman"/>
              </a:rPr>
              <a:t> </a:t>
            </a:r>
            <a:r>
              <a:rPr sz="1800" spc="-10" dirty="0">
                <a:solidFill>
                  <a:srgbClr val="843B0C"/>
                </a:solidFill>
                <a:latin typeface="Times New Roman"/>
                <a:cs typeface="Times New Roman"/>
              </a:rPr>
              <a:t>by</a:t>
            </a:r>
            <a:r>
              <a:rPr sz="1800" spc="-5" dirty="0">
                <a:solidFill>
                  <a:srgbClr val="843B0C"/>
                </a:solidFill>
                <a:latin typeface="Times New Roman"/>
                <a:cs typeface="Times New Roman"/>
              </a:rPr>
              <a:t> </a:t>
            </a:r>
            <a:r>
              <a:rPr sz="1800" dirty="0">
                <a:solidFill>
                  <a:srgbClr val="843B0C"/>
                </a:solidFill>
                <a:latin typeface="Times New Roman"/>
                <a:cs typeface="Times New Roman"/>
              </a:rPr>
              <a:t>the</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Government</a:t>
            </a:r>
            <a:r>
              <a:rPr sz="1800" dirty="0">
                <a:solidFill>
                  <a:srgbClr val="843B0C"/>
                </a:solidFill>
                <a:latin typeface="Times New Roman"/>
                <a:cs typeface="Times New Roman"/>
              </a:rPr>
              <a:t> of</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India.</a:t>
            </a:r>
            <a:r>
              <a:rPr sz="1800" dirty="0">
                <a:solidFill>
                  <a:srgbClr val="843B0C"/>
                </a:solidFill>
                <a:latin typeface="Times New Roman"/>
                <a:cs typeface="Times New Roman"/>
              </a:rPr>
              <a:t> </a:t>
            </a:r>
            <a:r>
              <a:rPr sz="1800" spc="-5" dirty="0">
                <a:solidFill>
                  <a:srgbClr val="843B0C"/>
                </a:solidFill>
                <a:latin typeface="Times New Roman"/>
                <a:cs typeface="Times New Roman"/>
              </a:rPr>
              <a:t>The</a:t>
            </a:r>
            <a:r>
              <a:rPr sz="1800" dirty="0">
                <a:solidFill>
                  <a:srgbClr val="843B0C"/>
                </a:solidFill>
                <a:latin typeface="Times New Roman"/>
                <a:cs typeface="Times New Roman"/>
              </a:rPr>
              <a:t> </a:t>
            </a:r>
            <a:r>
              <a:rPr sz="1800" spc="-5" dirty="0">
                <a:solidFill>
                  <a:srgbClr val="843B0C"/>
                </a:solidFill>
                <a:latin typeface="Times New Roman"/>
                <a:cs typeface="Times New Roman"/>
              </a:rPr>
              <a:t>institute</a:t>
            </a:r>
            <a:r>
              <a:rPr sz="1800" dirty="0">
                <a:solidFill>
                  <a:srgbClr val="843B0C"/>
                </a:solidFill>
                <a:latin typeface="Times New Roman"/>
                <a:cs typeface="Times New Roman"/>
              </a:rPr>
              <a:t> has</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been</a:t>
            </a:r>
            <a:r>
              <a:rPr sz="1800" dirty="0">
                <a:solidFill>
                  <a:srgbClr val="843B0C"/>
                </a:solidFill>
                <a:latin typeface="Times New Roman"/>
                <a:cs typeface="Times New Roman"/>
              </a:rPr>
              <a:t> </a:t>
            </a:r>
            <a:r>
              <a:rPr sz="1800" spc="-5" dirty="0">
                <a:solidFill>
                  <a:srgbClr val="843B0C"/>
                </a:solidFill>
                <a:latin typeface="Times New Roman"/>
                <a:cs typeface="Times New Roman"/>
              </a:rPr>
              <a:t>ranked</a:t>
            </a:r>
            <a:r>
              <a:rPr sz="1800" dirty="0">
                <a:solidFill>
                  <a:srgbClr val="843B0C"/>
                </a:solidFill>
                <a:latin typeface="Times New Roman"/>
                <a:cs typeface="Times New Roman"/>
              </a:rPr>
              <a:t> 14</a:t>
            </a:r>
            <a:r>
              <a:rPr sz="1800" spc="5" dirty="0">
                <a:solidFill>
                  <a:srgbClr val="843B0C"/>
                </a:solidFill>
                <a:latin typeface="Times New Roman"/>
                <a:cs typeface="Times New Roman"/>
              </a:rPr>
              <a:t> as </a:t>
            </a:r>
            <a:r>
              <a:rPr sz="1800" spc="-434" dirty="0">
                <a:solidFill>
                  <a:srgbClr val="843B0C"/>
                </a:solidFill>
                <a:latin typeface="Times New Roman"/>
                <a:cs typeface="Times New Roman"/>
              </a:rPr>
              <a:t> </a:t>
            </a:r>
            <a:r>
              <a:rPr sz="1800" dirty="0">
                <a:solidFill>
                  <a:srgbClr val="843B0C"/>
                </a:solidFill>
                <a:latin typeface="Times New Roman"/>
                <a:cs typeface="Times New Roman"/>
              </a:rPr>
              <a:t>Engineering</a:t>
            </a:r>
            <a:r>
              <a:rPr sz="1800" spc="-10" dirty="0">
                <a:solidFill>
                  <a:srgbClr val="843B0C"/>
                </a:solidFill>
                <a:latin typeface="Times New Roman"/>
                <a:cs typeface="Times New Roman"/>
              </a:rPr>
              <a:t> </a:t>
            </a:r>
            <a:r>
              <a:rPr sz="1800" dirty="0">
                <a:solidFill>
                  <a:srgbClr val="843B0C"/>
                </a:solidFill>
                <a:latin typeface="Times New Roman"/>
                <a:cs typeface="Times New Roman"/>
              </a:rPr>
              <a:t>Institute</a:t>
            </a:r>
            <a:r>
              <a:rPr sz="1800" spc="-5" dirty="0">
                <a:solidFill>
                  <a:srgbClr val="843B0C"/>
                </a:solidFill>
                <a:latin typeface="Times New Roman"/>
                <a:cs typeface="Times New Roman"/>
              </a:rPr>
              <a:t> </a:t>
            </a:r>
            <a:r>
              <a:rPr sz="1800" dirty="0">
                <a:solidFill>
                  <a:srgbClr val="843B0C"/>
                </a:solidFill>
                <a:latin typeface="Times New Roman"/>
                <a:cs typeface="Times New Roman"/>
              </a:rPr>
              <a:t>in</a:t>
            </a:r>
            <a:r>
              <a:rPr sz="1800" spc="-10" dirty="0">
                <a:solidFill>
                  <a:srgbClr val="843B0C"/>
                </a:solidFill>
                <a:latin typeface="Times New Roman"/>
                <a:cs typeface="Times New Roman"/>
              </a:rPr>
              <a:t> </a:t>
            </a:r>
            <a:r>
              <a:rPr sz="1800" dirty="0">
                <a:solidFill>
                  <a:srgbClr val="843B0C"/>
                </a:solidFill>
                <a:latin typeface="Times New Roman"/>
                <a:cs typeface="Times New Roman"/>
              </a:rPr>
              <a:t>India </a:t>
            </a:r>
            <a:r>
              <a:rPr sz="1800" spc="-5" dirty="0">
                <a:solidFill>
                  <a:srgbClr val="843B0C"/>
                </a:solidFill>
                <a:latin typeface="Times New Roman"/>
                <a:cs typeface="Times New Roman"/>
              </a:rPr>
              <a:t>National</a:t>
            </a:r>
            <a:r>
              <a:rPr sz="1800" spc="-10" dirty="0">
                <a:solidFill>
                  <a:srgbClr val="843B0C"/>
                </a:solidFill>
                <a:latin typeface="Times New Roman"/>
                <a:cs typeface="Times New Roman"/>
              </a:rPr>
              <a:t> </a:t>
            </a:r>
            <a:r>
              <a:rPr sz="1800" dirty="0">
                <a:solidFill>
                  <a:srgbClr val="843B0C"/>
                </a:solidFill>
                <a:latin typeface="Times New Roman"/>
                <a:cs typeface="Times New Roman"/>
              </a:rPr>
              <a:t>Institutional</a:t>
            </a:r>
            <a:r>
              <a:rPr sz="1800" spc="-5" dirty="0">
                <a:solidFill>
                  <a:srgbClr val="843B0C"/>
                </a:solidFill>
                <a:latin typeface="Times New Roman"/>
                <a:cs typeface="Times New Roman"/>
              </a:rPr>
              <a:t> </a:t>
            </a:r>
            <a:r>
              <a:rPr sz="1800" dirty="0">
                <a:solidFill>
                  <a:srgbClr val="843B0C"/>
                </a:solidFill>
                <a:latin typeface="Times New Roman"/>
                <a:cs typeface="Times New Roman"/>
              </a:rPr>
              <a:t>Ranking</a:t>
            </a:r>
            <a:r>
              <a:rPr sz="1800" spc="-5" dirty="0">
                <a:solidFill>
                  <a:srgbClr val="843B0C"/>
                </a:solidFill>
                <a:latin typeface="Times New Roman"/>
                <a:cs typeface="Times New Roman"/>
              </a:rPr>
              <a:t> Framework</a:t>
            </a:r>
            <a:r>
              <a:rPr sz="1800" spc="10" dirty="0">
                <a:solidFill>
                  <a:srgbClr val="843B0C"/>
                </a:solidFill>
                <a:latin typeface="Times New Roman"/>
                <a:cs typeface="Times New Roman"/>
              </a:rPr>
              <a:t> </a:t>
            </a:r>
            <a:r>
              <a:rPr sz="1800" spc="-5" dirty="0">
                <a:solidFill>
                  <a:srgbClr val="843B0C"/>
                </a:solidFill>
                <a:latin typeface="Times New Roman"/>
                <a:cs typeface="Times New Roman"/>
              </a:rPr>
              <a:t>(NIRF)</a:t>
            </a:r>
            <a:r>
              <a:rPr sz="1800" spc="5" dirty="0">
                <a:solidFill>
                  <a:srgbClr val="843B0C"/>
                </a:solidFill>
                <a:latin typeface="Times New Roman"/>
                <a:cs typeface="Times New Roman"/>
              </a:rPr>
              <a:t> </a:t>
            </a:r>
            <a:r>
              <a:rPr sz="1800" dirty="0">
                <a:solidFill>
                  <a:srgbClr val="843B0C"/>
                </a:solidFill>
                <a:latin typeface="Times New Roman"/>
                <a:cs typeface="Times New Roman"/>
              </a:rPr>
              <a:t>2023.</a:t>
            </a:r>
            <a:endParaRPr sz="1800" dirty="0">
              <a:latin typeface="Times New Roman"/>
              <a:cs typeface="Times New Roman"/>
            </a:endParaRPr>
          </a:p>
          <a:p>
            <a:pPr marL="12700" marR="6350" algn="just">
              <a:lnSpc>
                <a:spcPct val="100000"/>
              </a:lnSpc>
            </a:pPr>
            <a:r>
              <a:rPr sz="1800" dirty="0">
                <a:solidFill>
                  <a:srgbClr val="843B0C"/>
                </a:solidFill>
                <a:latin typeface="Times New Roman"/>
                <a:cs typeface="Times New Roman"/>
              </a:rPr>
              <a:t>The</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Institute</a:t>
            </a:r>
            <a:r>
              <a:rPr sz="1800" dirty="0">
                <a:solidFill>
                  <a:srgbClr val="843B0C"/>
                </a:solidFill>
                <a:latin typeface="Times New Roman"/>
                <a:cs typeface="Times New Roman"/>
              </a:rPr>
              <a:t> is</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well</a:t>
            </a:r>
            <a:r>
              <a:rPr sz="1800" dirty="0">
                <a:solidFill>
                  <a:srgbClr val="843B0C"/>
                </a:solidFill>
                <a:latin typeface="Times New Roman"/>
                <a:cs typeface="Times New Roman"/>
              </a:rPr>
              <a:t> </a:t>
            </a:r>
            <a:r>
              <a:rPr sz="1800" spc="-5" dirty="0">
                <a:solidFill>
                  <a:srgbClr val="843B0C"/>
                </a:solidFill>
                <a:latin typeface="Times New Roman"/>
                <a:cs typeface="Times New Roman"/>
              </a:rPr>
              <a:t>connected</a:t>
            </a:r>
            <a:r>
              <a:rPr sz="1800" dirty="0">
                <a:solidFill>
                  <a:srgbClr val="843B0C"/>
                </a:solidFill>
                <a:latin typeface="Times New Roman"/>
                <a:cs typeface="Times New Roman"/>
              </a:rPr>
              <a:t> </a:t>
            </a:r>
            <a:r>
              <a:rPr sz="1800" spc="-5" dirty="0">
                <a:solidFill>
                  <a:srgbClr val="843B0C"/>
                </a:solidFill>
                <a:latin typeface="Times New Roman"/>
                <a:cs typeface="Times New Roman"/>
              </a:rPr>
              <a:t>with</a:t>
            </a:r>
            <a:r>
              <a:rPr sz="1800" dirty="0">
                <a:solidFill>
                  <a:srgbClr val="843B0C"/>
                </a:solidFill>
                <a:latin typeface="Times New Roman"/>
                <a:cs typeface="Times New Roman"/>
              </a:rPr>
              <a:t> </a:t>
            </a:r>
            <a:r>
              <a:rPr sz="1800" spc="-5" dirty="0">
                <a:solidFill>
                  <a:srgbClr val="843B0C"/>
                </a:solidFill>
                <a:latin typeface="Times New Roman"/>
                <a:cs typeface="Times New Roman"/>
              </a:rPr>
              <a:t>the</a:t>
            </a:r>
            <a:r>
              <a:rPr sz="1800" dirty="0">
                <a:solidFill>
                  <a:srgbClr val="843B0C"/>
                </a:solidFill>
                <a:latin typeface="Times New Roman"/>
                <a:cs typeface="Times New Roman"/>
              </a:rPr>
              <a:t> </a:t>
            </a:r>
            <a:r>
              <a:rPr sz="1800" spc="-5" dirty="0">
                <a:solidFill>
                  <a:srgbClr val="843B0C"/>
                </a:solidFill>
                <a:latin typeface="Times New Roman"/>
                <a:cs typeface="Times New Roman"/>
              </a:rPr>
              <a:t>city</a:t>
            </a:r>
            <a:r>
              <a:rPr sz="1800" dirty="0">
                <a:solidFill>
                  <a:srgbClr val="843B0C"/>
                </a:solidFill>
                <a:latin typeface="Times New Roman"/>
                <a:cs typeface="Times New Roman"/>
              </a:rPr>
              <a:t> through</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Khandwa</a:t>
            </a:r>
            <a:r>
              <a:rPr sz="1800" dirty="0">
                <a:solidFill>
                  <a:srgbClr val="843B0C"/>
                </a:solidFill>
                <a:latin typeface="Times New Roman"/>
                <a:cs typeface="Times New Roman"/>
              </a:rPr>
              <a:t> </a:t>
            </a:r>
            <a:r>
              <a:rPr sz="1800" spc="-5" dirty="0">
                <a:solidFill>
                  <a:srgbClr val="843B0C"/>
                </a:solidFill>
                <a:latin typeface="Times New Roman"/>
                <a:cs typeface="Times New Roman"/>
              </a:rPr>
              <a:t>Road.</a:t>
            </a:r>
            <a:r>
              <a:rPr sz="1800" dirty="0">
                <a:solidFill>
                  <a:srgbClr val="843B0C"/>
                </a:solidFill>
                <a:latin typeface="Times New Roman"/>
                <a:cs typeface="Times New Roman"/>
              </a:rPr>
              <a:t> </a:t>
            </a:r>
            <a:r>
              <a:rPr sz="1800" spc="-5" dirty="0">
                <a:solidFill>
                  <a:srgbClr val="843B0C"/>
                </a:solidFill>
                <a:latin typeface="Times New Roman"/>
                <a:cs typeface="Times New Roman"/>
              </a:rPr>
              <a:t>The</a:t>
            </a:r>
            <a:r>
              <a:rPr sz="1800" dirty="0">
                <a:solidFill>
                  <a:srgbClr val="843B0C"/>
                </a:solidFill>
                <a:latin typeface="Times New Roman"/>
                <a:cs typeface="Times New Roman"/>
              </a:rPr>
              <a:t> </a:t>
            </a:r>
            <a:r>
              <a:rPr sz="1800" spc="-10" dirty="0">
                <a:solidFill>
                  <a:srgbClr val="843B0C"/>
                </a:solidFill>
                <a:latin typeface="Times New Roman"/>
                <a:cs typeface="Times New Roman"/>
              </a:rPr>
              <a:t>Devi</a:t>
            </a:r>
            <a:r>
              <a:rPr sz="1800" spc="430" dirty="0">
                <a:solidFill>
                  <a:srgbClr val="843B0C"/>
                </a:solidFill>
                <a:latin typeface="Times New Roman"/>
                <a:cs typeface="Times New Roman"/>
              </a:rPr>
              <a:t> </a:t>
            </a:r>
            <a:r>
              <a:rPr sz="1800" spc="-5" dirty="0">
                <a:solidFill>
                  <a:srgbClr val="843B0C"/>
                </a:solidFill>
                <a:latin typeface="Times New Roman"/>
                <a:cs typeface="Times New Roman"/>
              </a:rPr>
              <a:t>Ahilyabai</a:t>
            </a:r>
            <a:r>
              <a:rPr sz="1800" spc="440" dirty="0">
                <a:solidFill>
                  <a:srgbClr val="843B0C"/>
                </a:solidFill>
                <a:latin typeface="Times New Roman"/>
                <a:cs typeface="Times New Roman"/>
              </a:rPr>
              <a:t> </a:t>
            </a:r>
            <a:r>
              <a:rPr sz="1800" spc="-5" dirty="0">
                <a:solidFill>
                  <a:srgbClr val="843B0C"/>
                </a:solidFill>
                <a:latin typeface="Times New Roman"/>
                <a:cs typeface="Times New Roman"/>
              </a:rPr>
              <a:t>Holkar </a:t>
            </a:r>
            <a:r>
              <a:rPr sz="1800" dirty="0">
                <a:solidFill>
                  <a:srgbClr val="843B0C"/>
                </a:solidFill>
                <a:latin typeface="Times New Roman"/>
                <a:cs typeface="Times New Roman"/>
              </a:rPr>
              <a:t> International</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airport</a:t>
            </a:r>
            <a:r>
              <a:rPr sz="1800" dirty="0">
                <a:solidFill>
                  <a:srgbClr val="843B0C"/>
                </a:solidFill>
                <a:latin typeface="Times New Roman"/>
                <a:cs typeface="Times New Roman"/>
              </a:rPr>
              <a:t> is</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approximately</a:t>
            </a:r>
            <a:r>
              <a:rPr sz="1800" dirty="0">
                <a:solidFill>
                  <a:srgbClr val="843B0C"/>
                </a:solidFill>
                <a:latin typeface="Times New Roman"/>
                <a:cs typeface="Times New Roman"/>
              </a:rPr>
              <a:t> 32</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km</a:t>
            </a:r>
            <a:r>
              <a:rPr sz="1800" dirty="0">
                <a:solidFill>
                  <a:srgbClr val="843B0C"/>
                </a:solidFill>
                <a:latin typeface="Times New Roman"/>
                <a:cs typeface="Times New Roman"/>
              </a:rPr>
              <a:t> from</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IIT</a:t>
            </a:r>
            <a:r>
              <a:rPr sz="1800" dirty="0">
                <a:solidFill>
                  <a:srgbClr val="843B0C"/>
                </a:solidFill>
                <a:latin typeface="Times New Roman"/>
                <a:cs typeface="Times New Roman"/>
              </a:rPr>
              <a:t> </a:t>
            </a:r>
            <a:r>
              <a:rPr sz="1800" spc="-5" dirty="0">
                <a:solidFill>
                  <a:srgbClr val="843B0C"/>
                </a:solidFill>
                <a:latin typeface="Times New Roman"/>
                <a:cs typeface="Times New Roman"/>
              </a:rPr>
              <a:t>Indore</a:t>
            </a:r>
            <a:r>
              <a:rPr sz="1800" dirty="0">
                <a:solidFill>
                  <a:srgbClr val="843B0C"/>
                </a:solidFill>
                <a:latin typeface="Times New Roman"/>
                <a:cs typeface="Times New Roman"/>
              </a:rPr>
              <a:t> </a:t>
            </a:r>
            <a:r>
              <a:rPr sz="1800" spc="-5" dirty="0">
                <a:solidFill>
                  <a:srgbClr val="843B0C"/>
                </a:solidFill>
                <a:latin typeface="Times New Roman"/>
                <a:cs typeface="Times New Roman"/>
              </a:rPr>
              <a:t>campus.</a:t>
            </a:r>
            <a:r>
              <a:rPr sz="1800" dirty="0">
                <a:solidFill>
                  <a:srgbClr val="843B0C"/>
                </a:solidFill>
                <a:latin typeface="Times New Roman"/>
                <a:cs typeface="Times New Roman"/>
              </a:rPr>
              <a:t> </a:t>
            </a:r>
            <a:r>
              <a:rPr sz="1800" spc="-5" dirty="0">
                <a:solidFill>
                  <a:srgbClr val="843B0C"/>
                </a:solidFill>
                <a:latin typeface="Times New Roman"/>
                <a:cs typeface="Times New Roman"/>
              </a:rPr>
              <a:t>Indore</a:t>
            </a:r>
            <a:r>
              <a:rPr sz="1800" dirty="0">
                <a:solidFill>
                  <a:srgbClr val="843B0C"/>
                </a:solidFill>
                <a:latin typeface="Times New Roman"/>
                <a:cs typeface="Times New Roman"/>
              </a:rPr>
              <a:t> </a:t>
            </a:r>
            <a:r>
              <a:rPr sz="1800" spc="-5" dirty="0">
                <a:solidFill>
                  <a:srgbClr val="843B0C"/>
                </a:solidFill>
                <a:latin typeface="Times New Roman"/>
                <a:cs typeface="Times New Roman"/>
              </a:rPr>
              <a:t>Railway</a:t>
            </a:r>
            <a:r>
              <a:rPr sz="1800" dirty="0">
                <a:solidFill>
                  <a:srgbClr val="843B0C"/>
                </a:solidFill>
                <a:latin typeface="Times New Roman"/>
                <a:cs typeface="Times New Roman"/>
              </a:rPr>
              <a:t> Station</a:t>
            </a:r>
            <a:r>
              <a:rPr sz="1800" spc="450" dirty="0">
                <a:solidFill>
                  <a:srgbClr val="843B0C"/>
                </a:solidFill>
                <a:latin typeface="Times New Roman"/>
                <a:cs typeface="Times New Roman"/>
              </a:rPr>
              <a:t> </a:t>
            </a:r>
            <a:r>
              <a:rPr sz="1800" spc="-10" dirty="0">
                <a:solidFill>
                  <a:srgbClr val="843B0C"/>
                </a:solidFill>
                <a:latin typeface="Times New Roman"/>
                <a:cs typeface="Times New Roman"/>
              </a:rPr>
              <a:t>is </a:t>
            </a:r>
            <a:r>
              <a:rPr sz="1800" spc="-5" dirty="0">
                <a:solidFill>
                  <a:srgbClr val="843B0C"/>
                </a:solidFill>
                <a:latin typeface="Times New Roman"/>
                <a:cs typeface="Times New Roman"/>
              </a:rPr>
              <a:t> </a:t>
            </a:r>
            <a:r>
              <a:rPr sz="1800" dirty="0">
                <a:solidFill>
                  <a:srgbClr val="843B0C"/>
                </a:solidFill>
                <a:latin typeface="Times New Roman"/>
                <a:cs typeface="Times New Roman"/>
              </a:rPr>
              <a:t>approximately</a:t>
            </a:r>
            <a:r>
              <a:rPr sz="1800" spc="-20" dirty="0">
                <a:solidFill>
                  <a:srgbClr val="843B0C"/>
                </a:solidFill>
                <a:latin typeface="Times New Roman"/>
                <a:cs typeface="Times New Roman"/>
              </a:rPr>
              <a:t> </a:t>
            </a:r>
            <a:r>
              <a:rPr sz="1800" dirty="0">
                <a:solidFill>
                  <a:srgbClr val="843B0C"/>
                </a:solidFill>
                <a:latin typeface="Times New Roman"/>
                <a:cs typeface="Times New Roman"/>
              </a:rPr>
              <a:t>24</a:t>
            </a:r>
            <a:r>
              <a:rPr sz="1800" spc="5" dirty="0">
                <a:solidFill>
                  <a:srgbClr val="843B0C"/>
                </a:solidFill>
                <a:latin typeface="Times New Roman"/>
                <a:cs typeface="Times New Roman"/>
              </a:rPr>
              <a:t> </a:t>
            </a:r>
            <a:r>
              <a:rPr sz="1800" dirty="0">
                <a:solidFill>
                  <a:srgbClr val="843B0C"/>
                </a:solidFill>
                <a:latin typeface="Times New Roman"/>
                <a:cs typeface="Times New Roman"/>
              </a:rPr>
              <a:t>km</a:t>
            </a:r>
            <a:r>
              <a:rPr sz="1800" spc="-5" dirty="0">
                <a:solidFill>
                  <a:srgbClr val="843B0C"/>
                </a:solidFill>
                <a:latin typeface="Times New Roman"/>
                <a:cs typeface="Times New Roman"/>
              </a:rPr>
              <a:t> </a:t>
            </a:r>
            <a:r>
              <a:rPr sz="1800" dirty="0">
                <a:solidFill>
                  <a:srgbClr val="843B0C"/>
                </a:solidFill>
                <a:latin typeface="Times New Roman"/>
                <a:cs typeface="Times New Roman"/>
              </a:rPr>
              <a:t>from</a:t>
            </a:r>
            <a:r>
              <a:rPr sz="1800" spc="-5" dirty="0">
                <a:solidFill>
                  <a:srgbClr val="843B0C"/>
                </a:solidFill>
                <a:latin typeface="Times New Roman"/>
                <a:cs typeface="Times New Roman"/>
              </a:rPr>
              <a:t> </a:t>
            </a:r>
            <a:r>
              <a:rPr sz="1800" dirty="0">
                <a:solidFill>
                  <a:srgbClr val="843B0C"/>
                </a:solidFill>
                <a:latin typeface="Times New Roman"/>
                <a:cs typeface="Times New Roman"/>
              </a:rPr>
              <a:t>IIT</a:t>
            </a:r>
            <a:r>
              <a:rPr sz="1800" spc="-40" dirty="0">
                <a:solidFill>
                  <a:srgbClr val="843B0C"/>
                </a:solidFill>
                <a:latin typeface="Times New Roman"/>
                <a:cs typeface="Times New Roman"/>
              </a:rPr>
              <a:t> </a:t>
            </a:r>
            <a:r>
              <a:rPr sz="1800" dirty="0">
                <a:solidFill>
                  <a:srgbClr val="843B0C"/>
                </a:solidFill>
                <a:latin typeface="Times New Roman"/>
                <a:cs typeface="Times New Roman"/>
              </a:rPr>
              <a:t>Indore</a:t>
            </a:r>
            <a:r>
              <a:rPr sz="1800" spc="5" dirty="0">
                <a:solidFill>
                  <a:srgbClr val="843B0C"/>
                </a:solidFill>
                <a:latin typeface="Times New Roman"/>
                <a:cs typeface="Times New Roman"/>
              </a:rPr>
              <a:t> </a:t>
            </a:r>
            <a:r>
              <a:rPr sz="1800" spc="-5" dirty="0">
                <a:solidFill>
                  <a:srgbClr val="843B0C"/>
                </a:solidFill>
                <a:latin typeface="Times New Roman"/>
                <a:cs typeface="Times New Roman"/>
              </a:rPr>
              <a:t>campus</a:t>
            </a:r>
            <a:r>
              <a:rPr lang="en-US" sz="1800" spc="-5" dirty="0">
                <a:solidFill>
                  <a:srgbClr val="843B0C"/>
                </a:solidFill>
                <a:latin typeface="Times New Roman"/>
                <a:cs typeface="Times New Roman"/>
              </a:rPr>
              <a:t>.</a:t>
            </a:r>
            <a:endParaRPr sz="1800" dirty="0">
              <a:latin typeface="Times New Roman"/>
              <a:cs typeface="Times New Roman"/>
            </a:endParaRPr>
          </a:p>
        </p:txBody>
      </p:sp>
      <p:pic>
        <p:nvPicPr>
          <p:cNvPr id="8" name="Picture 7">
            <a:extLst>
              <a:ext uri="{FF2B5EF4-FFF2-40B4-BE49-F238E27FC236}">
                <a16:creationId xmlns:a16="http://schemas.microsoft.com/office/drawing/2014/main" id="{69B949CF-A84C-6D18-2020-F6367523D1B9}"/>
              </a:ext>
            </a:extLst>
          </p:cNvPr>
          <p:cNvPicPr>
            <a:picLocks noChangeAspect="1"/>
          </p:cNvPicPr>
          <p:nvPr/>
        </p:nvPicPr>
        <p:blipFill rotWithShape="1">
          <a:blip r:embed="rId3"/>
          <a:srcRect t="22277"/>
          <a:stretch/>
        </p:blipFill>
        <p:spPr>
          <a:xfrm>
            <a:off x="7023100" y="164776"/>
            <a:ext cx="4145859" cy="11937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0711180" cy="15100300"/>
            <a:chOff x="-6350" y="0"/>
            <a:chExt cx="10711180" cy="15100300"/>
          </a:xfrm>
        </p:grpSpPr>
        <p:pic>
          <p:nvPicPr>
            <p:cNvPr id="3" name="object 3"/>
            <p:cNvPicPr/>
            <p:nvPr/>
          </p:nvPicPr>
          <p:blipFill>
            <a:blip r:embed="rId2" cstate="print"/>
            <a:stretch>
              <a:fillRect/>
            </a:stretch>
          </p:blipFill>
          <p:spPr>
            <a:xfrm>
              <a:off x="0" y="0"/>
              <a:ext cx="10696828" cy="15087596"/>
            </a:xfrm>
            <a:prstGeom prst="rect">
              <a:avLst/>
            </a:prstGeom>
          </p:spPr>
        </p:pic>
        <p:sp>
          <p:nvSpPr>
            <p:cNvPr id="4" name="object 4"/>
            <p:cNvSpPr/>
            <p:nvPr/>
          </p:nvSpPr>
          <p:spPr>
            <a:xfrm>
              <a:off x="0" y="0"/>
              <a:ext cx="10698480" cy="15087600"/>
            </a:xfrm>
            <a:custGeom>
              <a:avLst/>
              <a:gdLst/>
              <a:ahLst/>
              <a:cxnLst/>
              <a:rect l="l" t="t" r="r" b="b"/>
              <a:pathLst>
                <a:path w="10698480" h="15087600">
                  <a:moveTo>
                    <a:pt x="0" y="15087600"/>
                  </a:moveTo>
                  <a:lnTo>
                    <a:pt x="10698480" y="15087600"/>
                  </a:lnTo>
                  <a:lnTo>
                    <a:pt x="10698480" y="0"/>
                  </a:lnTo>
                  <a:lnTo>
                    <a:pt x="0" y="0"/>
                  </a:lnTo>
                  <a:lnTo>
                    <a:pt x="0" y="15087600"/>
                  </a:lnTo>
                  <a:close/>
                </a:path>
              </a:pathLst>
            </a:custGeom>
            <a:ln w="12700">
              <a:solidFill>
                <a:srgbClr val="172C51"/>
              </a:solidFill>
            </a:ln>
          </p:spPr>
          <p:txBody>
            <a:bodyPr wrap="square" lIns="0" tIns="0" rIns="0" bIns="0" rtlCol="0"/>
            <a:lstStyle/>
            <a:p>
              <a:endParaRPr/>
            </a:p>
          </p:txBody>
        </p:sp>
      </p:grpSp>
      <p:graphicFrame>
        <p:nvGraphicFramePr>
          <p:cNvPr id="8" name="Table 7">
            <a:extLst>
              <a:ext uri="{FF2B5EF4-FFF2-40B4-BE49-F238E27FC236}">
                <a16:creationId xmlns:a16="http://schemas.microsoft.com/office/drawing/2014/main" id="{E8FE8112-B38F-6864-9F65-E6EEEC55C961}"/>
              </a:ext>
            </a:extLst>
          </p:cNvPr>
          <p:cNvGraphicFramePr>
            <a:graphicFrameLocks noGrp="1"/>
          </p:cNvGraphicFramePr>
          <p:nvPr>
            <p:extLst>
              <p:ext uri="{D42A27DB-BD31-4B8C-83A1-F6EECF244321}">
                <p14:modId xmlns:p14="http://schemas.microsoft.com/office/powerpoint/2010/main" val="1600296215"/>
              </p:ext>
            </p:extLst>
          </p:nvPr>
        </p:nvGraphicFramePr>
        <p:xfrm>
          <a:off x="626501" y="10570696"/>
          <a:ext cx="9784892" cy="4480560"/>
        </p:xfrm>
        <a:graphic>
          <a:graphicData uri="http://schemas.openxmlformats.org/drawingml/2006/table">
            <a:tbl>
              <a:tblPr firstRow="1" bandRow="1">
                <a:tableStyleId>{2D5ABB26-0587-4C30-8999-92F81FD0307C}</a:tableStyleId>
              </a:tblPr>
              <a:tblGrid>
                <a:gridCol w="4892446">
                  <a:extLst>
                    <a:ext uri="{9D8B030D-6E8A-4147-A177-3AD203B41FA5}">
                      <a16:colId xmlns:a16="http://schemas.microsoft.com/office/drawing/2014/main" val="2188197647"/>
                    </a:ext>
                  </a:extLst>
                </a:gridCol>
                <a:gridCol w="4892446">
                  <a:extLst>
                    <a:ext uri="{9D8B030D-6E8A-4147-A177-3AD203B41FA5}">
                      <a16:colId xmlns:a16="http://schemas.microsoft.com/office/drawing/2014/main" val="1027046442"/>
                    </a:ext>
                  </a:extLst>
                </a:gridCol>
              </a:tblGrid>
              <a:tr h="1752600">
                <a:tc>
                  <a:txBody>
                    <a:bodyPr/>
                    <a:lstStyle/>
                    <a:p>
                      <a:r>
                        <a:rPr lang="en-US" b="1" dirty="0">
                          <a:solidFill>
                            <a:srgbClr val="002060"/>
                          </a:solidFill>
                          <a:latin typeface="Times New Roman" panose="02020603050405020304" pitchFamily="18" charset="0"/>
                          <a:cs typeface="Times New Roman" panose="02020603050405020304" pitchFamily="18" charset="0"/>
                        </a:rPr>
                        <a:t>Convener:</a:t>
                      </a:r>
                    </a:p>
                    <a:p>
                      <a:r>
                        <a:rPr lang="en-US" dirty="0">
                          <a:solidFill>
                            <a:schemeClr val="accent6">
                              <a:lumMod val="50000"/>
                            </a:schemeClr>
                          </a:solidFill>
                          <a:latin typeface="Times New Roman" panose="02020603050405020304" pitchFamily="18" charset="0"/>
                          <a:cs typeface="Times New Roman" panose="02020603050405020304" pitchFamily="18" charset="0"/>
                        </a:rPr>
                        <a:t>Prof. Neelima Satyam</a:t>
                      </a:r>
                    </a:p>
                    <a:p>
                      <a:endParaRPr lang="en-US"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Co-convener:</a:t>
                      </a:r>
                    </a:p>
                    <a:p>
                      <a:r>
                        <a:rPr lang="en-US" dirty="0">
                          <a:solidFill>
                            <a:schemeClr val="accent6">
                              <a:lumMod val="50000"/>
                            </a:schemeClr>
                          </a:solidFill>
                          <a:latin typeface="Times New Roman" panose="02020603050405020304" pitchFamily="18" charset="0"/>
                          <a:cs typeface="Times New Roman" panose="02020603050405020304" pitchFamily="18" charset="0"/>
                        </a:rPr>
                        <a:t>Dr. Anil Joseph</a:t>
                      </a:r>
                    </a:p>
                    <a:p>
                      <a:endParaRPr lang="en-US" b="1"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Organizing Secretary:</a:t>
                      </a:r>
                    </a:p>
                    <a:p>
                      <a:r>
                        <a:rPr lang="en-US" dirty="0">
                          <a:solidFill>
                            <a:schemeClr val="accent6">
                              <a:lumMod val="50000"/>
                            </a:schemeClr>
                          </a:solidFill>
                          <a:latin typeface="Times New Roman" panose="02020603050405020304" pitchFamily="18" charset="0"/>
                          <a:cs typeface="Times New Roman" panose="02020603050405020304" pitchFamily="18" charset="0"/>
                        </a:rPr>
                        <a:t>Dr. A.P. Singh</a:t>
                      </a:r>
                    </a:p>
                    <a:p>
                      <a:r>
                        <a:rPr lang="en-US" dirty="0">
                          <a:solidFill>
                            <a:schemeClr val="accent6">
                              <a:lumMod val="50000"/>
                            </a:schemeClr>
                          </a:solidFill>
                          <a:latin typeface="Times New Roman" panose="02020603050405020304" pitchFamily="18" charset="0"/>
                          <a:cs typeface="Times New Roman" panose="02020603050405020304" pitchFamily="18" charset="0"/>
                        </a:rPr>
                        <a:t>Prof. S.K. </a:t>
                      </a:r>
                      <a:r>
                        <a:rPr lang="en-US">
                          <a:solidFill>
                            <a:schemeClr val="accent6">
                              <a:lumMod val="50000"/>
                            </a:schemeClr>
                          </a:solidFill>
                          <a:latin typeface="Times New Roman" panose="02020603050405020304" pitchFamily="18" charset="0"/>
                          <a:cs typeface="Times New Roman" panose="02020603050405020304" pitchFamily="18" charset="0"/>
                        </a:rPr>
                        <a:t>Prasad</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Local-Organizing Committee: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Prof. A.N. Patel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a:t>
                      </a:r>
                      <a:r>
                        <a:rPr kumimoji="0" lang="en-US" sz="1800" b="0" i="0" u="none" strike="noStrike" kern="0" cap="none" spc="0" normalizeH="0" baseline="0" noProof="0" dirty="0" err="1">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Baadiga</a:t>
                      </a: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0" cap="none" spc="0" normalizeH="0" baseline="0" noProof="0" dirty="0" err="1">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Ramu</a:t>
                      </a:r>
                      <a:endPar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Mr. Anupam Bidasaria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Abhay Gupta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Amit Sharma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Mr. Govind </a:t>
                      </a:r>
                      <a:r>
                        <a:rPr kumimoji="0" lang="en-US" sz="1800" b="0" i="0" u="none" strike="noStrike" kern="0" cap="none" spc="0" normalizeH="0" baseline="0" noProof="0" dirty="0" err="1">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Parchani</a:t>
                      </a: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Mr. Kapil Bhalla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Monika </a:t>
                      </a:r>
                      <a:r>
                        <a:rPr kumimoji="0" lang="en-US" sz="1800" b="0" i="0" u="none" strike="noStrike" kern="0" cap="none" spc="0" normalizeH="0" baseline="0" noProof="0" dirty="0" err="1">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Dagliya</a:t>
                      </a: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Mr. Ravindra Gupta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a:t>
                      </a:r>
                      <a:r>
                        <a:rPr kumimoji="0" lang="en-US" sz="1800" b="0" i="0" u="none" strike="noStrike" kern="0" cap="none" spc="0" normalizeH="0" baseline="0" noProof="0" dirty="0" err="1">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Raghvendra</a:t>
                      </a: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 Singh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Prof. Satish Sharma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Sanjay Verma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Vandana Tare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Dr. Kunal Gupta</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1366392"/>
                  </a:ext>
                </a:extLst>
              </a:tr>
            </a:tbl>
          </a:graphicData>
        </a:graphic>
      </p:graphicFrame>
      <p:sp>
        <p:nvSpPr>
          <p:cNvPr id="10" name="TextBox 9">
            <a:extLst>
              <a:ext uri="{FF2B5EF4-FFF2-40B4-BE49-F238E27FC236}">
                <a16:creationId xmlns:a16="http://schemas.microsoft.com/office/drawing/2014/main" id="{0F1F0974-0378-6F68-245B-51F41DCE5066}"/>
              </a:ext>
            </a:extLst>
          </p:cNvPr>
          <p:cNvSpPr txBox="1"/>
          <p:nvPr/>
        </p:nvSpPr>
        <p:spPr>
          <a:xfrm>
            <a:off x="535741" y="7391400"/>
            <a:ext cx="9966411" cy="2687915"/>
          </a:xfrm>
          <a:prstGeom prst="rect">
            <a:avLst/>
          </a:prstGeom>
          <a:noFill/>
        </p:spPr>
        <p:txBody>
          <a:bodyPr wrap="square">
            <a:spAutoFit/>
          </a:bodyPr>
          <a:lstStyle/>
          <a:p>
            <a:pPr marL="12700" marR="6350" algn="just">
              <a:lnSpc>
                <a:spcPct val="100000"/>
              </a:lnSpc>
              <a:spcBef>
                <a:spcPts val="2130"/>
              </a:spcBef>
            </a:pPr>
            <a:r>
              <a:rPr lang="en-US" sz="1800" dirty="0">
                <a:solidFill>
                  <a:srgbClr val="843B0C"/>
                </a:solidFill>
                <a:latin typeface="Times New Roman"/>
                <a:cs typeface="Times New Roman"/>
              </a:rPr>
              <a:t>The Indian </a:t>
            </a:r>
            <a:r>
              <a:rPr lang="en-US" sz="1800" spc="-5" dirty="0">
                <a:solidFill>
                  <a:srgbClr val="843B0C"/>
                </a:solidFill>
                <a:latin typeface="Times New Roman"/>
                <a:cs typeface="Times New Roman"/>
              </a:rPr>
              <a:t>Geotechnical Society (IGS) </a:t>
            </a:r>
            <a:r>
              <a:rPr lang="en-US" sz="1800" dirty="0">
                <a:solidFill>
                  <a:srgbClr val="843B0C"/>
                </a:solidFill>
                <a:latin typeface="Times New Roman"/>
                <a:cs typeface="Times New Roman"/>
              </a:rPr>
              <a:t>is a </a:t>
            </a:r>
            <a:r>
              <a:rPr lang="en-US" sz="1800" spc="-5" dirty="0">
                <a:solidFill>
                  <a:srgbClr val="843B0C"/>
                </a:solidFill>
                <a:latin typeface="Times New Roman"/>
                <a:cs typeface="Times New Roman"/>
              </a:rPr>
              <a:t>professional </a:t>
            </a:r>
            <a:r>
              <a:rPr lang="en-US" sz="1800" spc="-10" dirty="0">
                <a:solidFill>
                  <a:srgbClr val="843B0C"/>
                </a:solidFill>
                <a:latin typeface="Times New Roman"/>
                <a:cs typeface="Times New Roman"/>
              </a:rPr>
              <a:t>organization </a:t>
            </a:r>
            <a:r>
              <a:rPr lang="en-US" sz="1800" dirty="0">
                <a:solidFill>
                  <a:srgbClr val="843B0C"/>
                </a:solidFill>
                <a:latin typeface="Times New Roman"/>
                <a:cs typeface="Times New Roman"/>
              </a:rPr>
              <a:t>of </a:t>
            </a:r>
            <a:r>
              <a:rPr lang="en-US" sz="1800" spc="-5" dirty="0">
                <a:solidFill>
                  <a:srgbClr val="843B0C"/>
                </a:solidFill>
                <a:latin typeface="Times New Roman"/>
                <a:cs typeface="Times New Roman"/>
              </a:rPr>
              <a:t>geotechnical engineers, geologists, </a:t>
            </a:r>
            <a:r>
              <a:rPr lang="en-US" sz="1800" dirty="0">
                <a:solidFill>
                  <a:srgbClr val="843B0C"/>
                </a:solidFill>
                <a:latin typeface="Times New Roman"/>
                <a:cs typeface="Times New Roman"/>
              </a:rPr>
              <a:t> and </a:t>
            </a:r>
            <a:r>
              <a:rPr lang="en-US" sz="1800" spc="-5" dirty="0">
                <a:solidFill>
                  <a:srgbClr val="843B0C"/>
                </a:solidFill>
                <a:latin typeface="Times New Roman"/>
                <a:cs typeface="Times New Roman"/>
              </a:rPr>
              <a:t>other related professionals </a:t>
            </a:r>
            <a:r>
              <a:rPr lang="en-US" sz="1800" dirty="0">
                <a:solidFill>
                  <a:srgbClr val="843B0C"/>
                </a:solidFill>
                <a:latin typeface="Times New Roman"/>
                <a:cs typeface="Times New Roman"/>
              </a:rPr>
              <a:t>in </a:t>
            </a:r>
            <a:r>
              <a:rPr lang="en-US" sz="1800" spc="-5" dirty="0">
                <a:solidFill>
                  <a:srgbClr val="843B0C"/>
                </a:solidFill>
                <a:latin typeface="Times New Roman"/>
                <a:cs typeface="Times New Roman"/>
              </a:rPr>
              <a:t>India. </a:t>
            </a:r>
            <a:r>
              <a:rPr lang="en-US" sz="1800" dirty="0">
                <a:solidFill>
                  <a:srgbClr val="843B0C"/>
                </a:solidFill>
                <a:latin typeface="Times New Roman"/>
                <a:cs typeface="Times New Roman"/>
              </a:rPr>
              <a:t>It </a:t>
            </a:r>
            <a:r>
              <a:rPr lang="en-US" sz="1800" spc="-5" dirty="0">
                <a:solidFill>
                  <a:srgbClr val="843B0C"/>
                </a:solidFill>
                <a:latin typeface="Times New Roman"/>
                <a:cs typeface="Times New Roman"/>
              </a:rPr>
              <a:t>was </a:t>
            </a:r>
            <a:r>
              <a:rPr lang="en-US" sz="1800" dirty="0">
                <a:solidFill>
                  <a:srgbClr val="843B0C"/>
                </a:solidFill>
                <a:latin typeface="Times New Roman"/>
                <a:cs typeface="Times New Roman"/>
              </a:rPr>
              <a:t>founded in 1948 </a:t>
            </a:r>
            <a:r>
              <a:rPr lang="en-US" sz="1800" spc="-5" dirty="0">
                <a:solidFill>
                  <a:srgbClr val="843B0C"/>
                </a:solidFill>
                <a:latin typeface="Times New Roman"/>
                <a:cs typeface="Times New Roman"/>
              </a:rPr>
              <a:t>and </a:t>
            </a:r>
            <a:r>
              <a:rPr lang="en-US" sz="1800" dirty="0">
                <a:solidFill>
                  <a:srgbClr val="843B0C"/>
                </a:solidFill>
                <a:latin typeface="Times New Roman"/>
                <a:cs typeface="Times New Roman"/>
              </a:rPr>
              <a:t>is the </a:t>
            </a:r>
            <a:r>
              <a:rPr lang="en-US" sz="1800" spc="-5" dirty="0">
                <a:solidFill>
                  <a:srgbClr val="843B0C"/>
                </a:solidFill>
                <a:latin typeface="Times New Roman"/>
                <a:cs typeface="Times New Roman"/>
              </a:rPr>
              <a:t>premier professional organization </a:t>
            </a:r>
            <a:r>
              <a:rPr lang="en-US" sz="1800" dirty="0">
                <a:solidFill>
                  <a:srgbClr val="843B0C"/>
                </a:solidFill>
                <a:latin typeface="Times New Roman"/>
                <a:cs typeface="Times New Roman"/>
              </a:rPr>
              <a:t> in India for </a:t>
            </a:r>
            <a:r>
              <a:rPr lang="en-US" sz="1800" spc="-5" dirty="0">
                <a:solidFill>
                  <a:srgbClr val="843B0C"/>
                </a:solidFill>
                <a:latin typeface="Times New Roman"/>
                <a:cs typeface="Times New Roman"/>
              </a:rPr>
              <a:t>those interested </a:t>
            </a:r>
            <a:r>
              <a:rPr lang="en-US" sz="1800" dirty="0">
                <a:solidFill>
                  <a:srgbClr val="843B0C"/>
                </a:solidFill>
                <a:latin typeface="Times New Roman"/>
                <a:cs typeface="Times New Roman"/>
              </a:rPr>
              <a:t>in </a:t>
            </a:r>
            <a:r>
              <a:rPr lang="en-US" sz="1800" spc="-5" dirty="0">
                <a:solidFill>
                  <a:srgbClr val="843B0C"/>
                </a:solidFill>
                <a:latin typeface="Times New Roman"/>
                <a:cs typeface="Times New Roman"/>
              </a:rPr>
              <a:t>geotechnical engineering, engineering </a:t>
            </a:r>
            <a:r>
              <a:rPr lang="en-US" sz="1800" spc="-15" dirty="0">
                <a:solidFill>
                  <a:srgbClr val="843B0C"/>
                </a:solidFill>
                <a:latin typeface="Times New Roman"/>
                <a:cs typeface="Times New Roman"/>
              </a:rPr>
              <a:t>geology, </a:t>
            </a:r>
            <a:r>
              <a:rPr lang="en-US" sz="1800" spc="-5" dirty="0">
                <a:solidFill>
                  <a:srgbClr val="843B0C"/>
                </a:solidFill>
                <a:latin typeface="Times New Roman"/>
                <a:cs typeface="Times New Roman"/>
              </a:rPr>
              <a:t>and </a:t>
            </a:r>
            <a:r>
              <a:rPr lang="en-US" sz="1800" dirty="0">
                <a:solidFill>
                  <a:srgbClr val="843B0C"/>
                </a:solidFill>
                <a:latin typeface="Times New Roman"/>
                <a:cs typeface="Times New Roman"/>
              </a:rPr>
              <a:t>related </a:t>
            </a:r>
            <a:r>
              <a:rPr lang="en-US" sz="1800" spc="-5" dirty="0">
                <a:solidFill>
                  <a:srgbClr val="843B0C"/>
                </a:solidFill>
                <a:latin typeface="Times New Roman"/>
                <a:cs typeface="Times New Roman"/>
              </a:rPr>
              <a:t>fields. </a:t>
            </a:r>
            <a:r>
              <a:rPr lang="en-US" sz="1800" dirty="0">
                <a:solidFill>
                  <a:srgbClr val="843B0C"/>
                </a:solidFill>
                <a:latin typeface="Times New Roman"/>
                <a:cs typeface="Times New Roman"/>
              </a:rPr>
              <a:t>The </a:t>
            </a:r>
            <a:r>
              <a:rPr lang="en-US" sz="1800" spc="-5" dirty="0">
                <a:solidFill>
                  <a:srgbClr val="843B0C"/>
                </a:solidFill>
                <a:latin typeface="Times New Roman"/>
                <a:cs typeface="Times New Roman"/>
              </a:rPr>
              <a:t>Indian </a:t>
            </a:r>
            <a:r>
              <a:rPr lang="en-US" sz="1800" dirty="0">
                <a:solidFill>
                  <a:srgbClr val="843B0C"/>
                </a:solidFill>
                <a:latin typeface="Times New Roman"/>
                <a:cs typeface="Times New Roman"/>
              </a:rPr>
              <a:t> </a:t>
            </a:r>
            <a:r>
              <a:rPr lang="en-US" sz="1800" spc="-5" dirty="0">
                <a:solidFill>
                  <a:srgbClr val="843B0C"/>
                </a:solidFill>
                <a:latin typeface="Times New Roman"/>
                <a:cs typeface="Times New Roman"/>
              </a:rPr>
              <a:t>Geotechnical</a:t>
            </a:r>
            <a:r>
              <a:rPr lang="en-US" sz="1800" spc="-20" dirty="0">
                <a:solidFill>
                  <a:srgbClr val="843B0C"/>
                </a:solidFill>
                <a:latin typeface="Times New Roman"/>
                <a:cs typeface="Times New Roman"/>
              </a:rPr>
              <a:t> </a:t>
            </a:r>
            <a:r>
              <a:rPr lang="en-US" sz="1800" spc="-5" dirty="0">
                <a:solidFill>
                  <a:srgbClr val="843B0C"/>
                </a:solidFill>
                <a:latin typeface="Times New Roman"/>
                <a:cs typeface="Times New Roman"/>
              </a:rPr>
              <a:t>Society</a:t>
            </a:r>
            <a:r>
              <a:rPr lang="en-US" sz="1800" dirty="0">
                <a:solidFill>
                  <a:srgbClr val="843B0C"/>
                </a:solidFill>
                <a:latin typeface="Times New Roman"/>
                <a:cs typeface="Times New Roman"/>
              </a:rPr>
              <a:t> is</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celebrating</a:t>
            </a:r>
            <a:r>
              <a:rPr lang="en-US" sz="1800" spc="-25" dirty="0">
                <a:solidFill>
                  <a:srgbClr val="843B0C"/>
                </a:solidFill>
                <a:latin typeface="Times New Roman"/>
                <a:cs typeface="Times New Roman"/>
              </a:rPr>
              <a:t> </a:t>
            </a:r>
            <a:r>
              <a:rPr lang="en-US" sz="1800" dirty="0">
                <a:solidFill>
                  <a:srgbClr val="843B0C"/>
                </a:solidFill>
                <a:latin typeface="Times New Roman"/>
                <a:cs typeface="Times New Roman"/>
              </a:rPr>
              <a:t>its 75th</a:t>
            </a:r>
            <a:r>
              <a:rPr lang="en-US" sz="1800" spc="-10" dirty="0">
                <a:solidFill>
                  <a:srgbClr val="843B0C"/>
                </a:solidFill>
                <a:latin typeface="Times New Roman"/>
                <a:cs typeface="Times New Roman"/>
              </a:rPr>
              <a:t> </a:t>
            </a:r>
            <a:r>
              <a:rPr lang="en-US" sz="1800" spc="-5" dirty="0">
                <a:solidFill>
                  <a:srgbClr val="843B0C"/>
                </a:solidFill>
                <a:latin typeface="Times New Roman"/>
                <a:cs typeface="Times New Roman"/>
              </a:rPr>
              <a:t>anniversary</a:t>
            </a:r>
            <a:r>
              <a:rPr lang="en-US" sz="1800" spc="-15" dirty="0">
                <a:solidFill>
                  <a:srgbClr val="843B0C"/>
                </a:solidFill>
                <a:latin typeface="Times New Roman"/>
                <a:cs typeface="Times New Roman"/>
              </a:rPr>
              <a:t> </a:t>
            </a:r>
            <a:r>
              <a:rPr lang="en-US" sz="1800" dirty="0">
                <a:solidFill>
                  <a:srgbClr val="843B0C"/>
                </a:solidFill>
                <a:latin typeface="Times New Roman"/>
                <a:cs typeface="Times New Roman"/>
              </a:rPr>
              <a:t>in</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the</a:t>
            </a:r>
            <a:r>
              <a:rPr lang="en-US" sz="1800" spc="5" dirty="0">
                <a:solidFill>
                  <a:srgbClr val="843B0C"/>
                </a:solidFill>
                <a:latin typeface="Times New Roman"/>
                <a:cs typeface="Times New Roman"/>
              </a:rPr>
              <a:t> year</a:t>
            </a:r>
            <a:r>
              <a:rPr lang="en-US" sz="1800" spc="-25" dirty="0">
                <a:solidFill>
                  <a:srgbClr val="843B0C"/>
                </a:solidFill>
                <a:latin typeface="Times New Roman"/>
                <a:cs typeface="Times New Roman"/>
              </a:rPr>
              <a:t> </a:t>
            </a:r>
            <a:r>
              <a:rPr lang="en-US" sz="1800" dirty="0">
                <a:solidFill>
                  <a:srgbClr val="843B0C"/>
                </a:solidFill>
                <a:latin typeface="Times New Roman"/>
                <a:cs typeface="Times New Roman"/>
              </a:rPr>
              <a:t>2023.</a:t>
            </a:r>
            <a:endParaRPr lang="en-US" sz="1800" dirty="0">
              <a:latin typeface="Times New Roman"/>
              <a:cs typeface="Times New Roman"/>
            </a:endParaRPr>
          </a:p>
          <a:p>
            <a:pPr marL="12700" marR="5080" algn="just">
              <a:lnSpc>
                <a:spcPct val="100000"/>
              </a:lnSpc>
              <a:spcBef>
                <a:spcPts val="800"/>
              </a:spcBef>
            </a:pPr>
            <a:r>
              <a:rPr lang="en-US" sz="1800" spc="-5" dirty="0">
                <a:solidFill>
                  <a:srgbClr val="843B0C"/>
                </a:solidFill>
                <a:latin typeface="Times New Roman"/>
                <a:cs typeface="Times New Roman"/>
              </a:rPr>
              <a:t>Society aims </a:t>
            </a:r>
            <a:r>
              <a:rPr lang="en-US" sz="1800" dirty="0">
                <a:solidFill>
                  <a:srgbClr val="843B0C"/>
                </a:solidFill>
                <a:latin typeface="Times New Roman"/>
                <a:cs typeface="Times New Roman"/>
              </a:rPr>
              <a:t>to </a:t>
            </a:r>
            <a:r>
              <a:rPr lang="en-US" sz="1800" spc="-5" dirty="0">
                <a:solidFill>
                  <a:srgbClr val="843B0C"/>
                </a:solidFill>
                <a:latin typeface="Times New Roman"/>
                <a:cs typeface="Times New Roman"/>
              </a:rPr>
              <a:t>promote the advancement </a:t>
            </a:r>
            <a:r>
              <a:rPr lang="en-US" sz="1800" dirty="0">
                <a:solidFill>
                  <a:srgbClr val="843B0C"/>
                </a:solidFill>
                <a:latin typeface="Times New Roman"/>
                <a:cs typeface="Times New Roman"/>
              </a:rPr>
              <a:t>and </a:t>
            </a:r>
            <a:r>
              <a:rPr lang="en-US" sz="1800" spc="-5" dirty="0">
                <a:solidFill>
                  <a:srgbClr val="843B0C"/>
                </a:solidFill>
                <a:latin typeface="Times New Roman"/>
                <a:cs typeface="Times New Roman"/>
              </a:rPr>
              <a:t>dissemination </a:t>
            </a:r>
            <a:r>
              <a:rPr lang="en-US" sz="1800" dirty="0">
                <a:solidFill>
                  <a:srgbClr val="843B0C"/>
                </a:solidFill>
                <a:latin typeface="Times New Roman"/>
                <a:cs typeface="Times New Roman"/>
              </a:rPr>
              <a:t>of </a:t>
            </a:r>
            <a:r>
              <a:rPr lang="en-US" sz="1800" spc="-5" dirty="0">
                <a:solidFill>
                  <a:srgbClr val="843B0C"/>
                </a:solidFill>
                <a:latin typeface="Times New Roman"/>
                <a:cs typeface="Times New Roman"/>
              </a:rPr>
              <a:t>knowledge and information </a:t>
            </a:r>
            <a:r>
              <a:rPr lang="en-US" sz="1800" dirty="0">
                <a:solidFill>
                  <a:srgbClr val="843B0C"/>
                </a:solidFill>
                <a:latin typeface="Times New Roman"/>
                <a:cs typeface="Times New Roman"/>
              </a:rPr>
              <a:t>related to </a:t>
            </a:r>
            <a:r>
              <a:rPr lang="en-US" sz="1800" spc="5" dirty="0">
                <a:solidFill>
                  <a:srgbClr val="843B0C"/>
                </a:solidFill>
                <a:latin typeface="Times New Roman"/>
                <a:cs typeface="Times New Roman"/>
              </a:rPr>
              <a:t> </a:t>
            </a:r>
            <a:r>
              <a:rPr lang="en-US" sz="1800" spc="-5" dirty="0">
                <a:solidFill>
                  <a:srgbClr val="843B0C"/>
                </a:solidFill>
                <a:latin typeface="Times New Roman"/>
                <a:cs typeface="Times New Roman"/>
              </a:rPr>
              <a:t>geotechnical</a:t>
            </a:r>
            <a:r>
              <a:rPr lang="en-US" sz="1800" dirty="0">
                <a:solidFill>
                  <a:srgbClr val="843B0C"/>
                </a:solidFill>
                <a:latin typeface="Times New Roman"/>
                <a:cs typeface="Times New Roman"/>
              </a:rPr>
              <a:t> </a:t>
            </a:r>
            <a:r>
              <a:rPr lang="en-US" sz="1800" spc="-5" dirty="0">
                <a:solidFill>
                  <a:srgbClr val="843B0C"/>
                </a:solidFill>
                <a:latin typeface="Times New Roman"/>
                <a:cs typeface="Times New Roman"/>
              </a:rPr>
              <a:t>engineering,</a:t>
            </a:r>
            <a:r>
              <a:rPr lang="en-US" sz="1800" dirty="0">
                <a:solidFill>
                  <a:srgbClr val="843B0C"/>
                </a:solidFill>
                <a:latin typeface="Times New Roman"/>
                <a:cs typeface="Times New Roman"/>
              </a:rPr>
              <a:t> engineering</a:t>
            </a:r>
            <a:r>
              <a:rPr lang="en-US" sz="1800" spc="5" dirty="0">
                <a:solidFill>
                  <a:srgbClr val="843B0C"/>
                </a:solidFill>
                <a:latin typeface="Times New Roman"/>
                <a:cs typeface="Times New Roman"/>
              </a:rPr>
              <a:t> </a:t>
            </a:r>
            <a:r>
              <a:rPr lang="en-US" sz="1800" spc="-20" dirty="0">
                <a:solidFill>
                  <a:srgbClr val="843B0C"/>
                </a:solidFill>
                <a:latin typeface="Times New Roman"/>
                <a:cs typeface="Times New Roman"/>
              </a:rPr>
              <a:t>geology,</a:t>
            </a:r>
            <a:r>
              <a:rPr lang="en-US" sz="1800" spc="-15" dirty="0">
                <a:solidFill>
                  <a:srgbClr val="843B0C"/>
                </a:solidFill>
                <a:latin typeface="Times New Roman"/>
                <a:cs typeface="Times New Roman"/>
              </a:rPr>
              <a:t> </a:t>
            </a:r>
            <a:r>
              <a:rPr lang="en-US" sz="1800" dirty="0">
                <a:solidFill>
                  <a:srgbClr val="843B0C"/>
                </a:solidFill>
                <a:latin typeface="Times New Roman"/>
                <a:cs typeface="Times New Roman"/>
              </a:rPr>
              <a:t>and</a:t>
            </a:r>
            <a:r>
              <a:rPr lang="en-US" sz="1800" spc="5" dirty="0">
                <a:solidFill>
                  <a:srgbClr val="843B0C"/>
                </a:solidFill>
                <a:latin typeface="Times New Roman"/>
                <a:cs typeface="Times New Roman"/>
              </a:rPr>
              <a:t> </a:t>
            </a:r>
            <a:r>
              <a:rPr lang="en-US" sz="1800" dirty="0">
                <a:solidFill>
                  <a:srgbClr val="843B0C"/>
                </a:solidFill>
                <a:latin typeface="Times New Roman"/>
                <a:cs typeface="Times New Roman"/>
              </a:rPr>
              <a:t>allied</a:t>
            </a:r>
            <a:r>
              <a:rPr lang="en-US" sz="1800" spc="5" dirty="0">
                <a:solidFill>
                  <a:srgbClr val="843B0C"/>
                </a:solidFill>
                <a:latin typeface="Times New Roman"/>
                <a:cs typeface="Times New Roman"/>
              </a:rPr>
              <a:t> </a:t>
            </a:r>
            <a:r>
              <a:rPr lang="en-US" sz="1800" spc="-5" dirty="0">
                <a:solidFill>
                  <a:srgbClr val="843B0C"/>
                </a:solidFill>
                <a:latin typeface="Times New Roman"/>
                <a:cs typeface="Times New Roman"/>
              </a:rPr>
              <a:t>disciplines.</a:t>
            </a:r>
            <a:r>
              <a:rPr lang="en-US" sz="1800" dirty="0">
                <a:solidFill>
                  <a:srgbClr val="843B0C"/>
                </a:solidFill>
                <a:latin typeface="Times New Roman"/>
                <a:cs typeface="Times New Roman"/>
              </a:rPr>
              <a:t> It</a:t>
            </a:r>
            <a:r>
              <a:rPr lang="en-US" sz="1800" spc="5" dirty="0">
                <a:solidFill>
                  <a:srgbClr val="843B0C"/>
                </a:solidFill>
                <a:latin typeface="Times New Roman"/>
                <a:cs typeface="Times New Roman"/>
              </a:rPr>
              <a:t> </a:t>
            </a:r>
            <a:r>
              <a:rPr lang="en-US" sz="1800" spc="-5" dirty="0">
                <a:solidFill>
                  <a:srgbClr val="843B0C"/>
                </a:solidFill>
                <a:latin typeface="Times New Roman"/>
                <a:cs typeface="Times New Roman"/>
              </a:rPr>
              <a:t>provides</a:t>
            </a:r>
            <a:r>
              <a:rPr lang="en-US" sz="1800" dirty="0">
                <a:solidFill>
                  <a:srgbClr val="843B0C"/>
                </a:solidFill>
                <a:latin typeface="Times New Roman"/>
                <a:cs typeface="Times New Roman"/>
              </a:rPr>
              <a:t> a</a:t>
            </a:r>
            <a:r>
              <a:rPr lang="en-US" sz="1800" spc="5" dirty="0">
                <a:solidFill>
                  <a:srgbClr val="843B0C"/>
                </a:solidFill>
                <a:latin typeface="Times New Roman"/>
                <a:cs typeface="Times New Roman"/>
              </a:rPr>
              <a:t> </a:t>
            </a:r>
            <a:r>
              <a:rPr lang="en-US" sz="1800" spc="-5" dirty="0">
                <a:solidFill>
                  <a:srgbClr val="843B0C"/>
                </a:solidFill>
                <a:latin typeface="Times New Roman"/>
                <a:cs typeface="Times New Roman"/>
              </a:rPr>
              <a:t>platform</a:t>
            </a:r>
            <a:r>
              <a:rPr lang="en-US" sz="1800" spc="440" dirty="0">
                <a:solidFill>
                  <a:srgbClr val="843B0C"/>
                </a:solidFill>
                <a:latin typeface="Times New Roman"/>
                <a:cs typeface="Times New Roman"/>
              </a:rPr>
              <a:t> </a:t>
            </a:r>
            <a:r>
              <a:rPr lang="en-US" sz="1800" dirty="0">
                <a:solidFill>
                  <a:srgbClr val="843B0C"/>
                </a:solidFill>
                <a:latin typeface="Times New Roman"/>
                <a:cs typeface="Times New Roman"/>
              </a:rPr>
              <a:t>for</a:t>
            </a:r>
            <a:r>
              <a:rPr lang="en-US" sz="1800" spc="450" dirty="0">
                <a:solidFill>
                  <a:srgbClr val="843B0C"/>
                </a:solidFill>
                <a:latin typeface="Times New Roman"/>
                <a:cs typeface="Times New Roman"/>
              </a:rPr>
              <a:t> </a:t>
            </a:r>
            <a:r>
              <a:rPr lang="en-US" sz="1800" dirty="0">
                <a:solidFill>
                  <a:srgbClr val="843B0C"/>
                </a:solidFill>
                <a:latin typeface="Times New Roman"/>
                <a:cs typeface="Times New Roman"/>
              </a:rPr>
              <a:t>its </a:t>
            </a:r>
            <a:r>
              <a:rPr lang="en-US" sz="1800" spc="5" dirty="0">
                <a:solidFill>
                  <a:srgbClr val="843B0C"/>
                </a:solidFill>
                <a:latin typeface="Times New Roman"/>
                <a:cs typeface="Times New Roman"/>
              </a:rPr>
              <a:t> </a:t>
            </a:r>
            <a:r>
              <a:rPr lang="en-US" sz="1800" spc="-5" dirty="0">
                <a:solidFill>
                  <a:srgbClr val="843B0C"/>
                </a:solidFill>
                <a:latin typeface="Times New Roman"/>
                <a:cs typeface="Times New Roman"/>
              </a:rPr>
              <a:t>members </a:t>
            </a:r>
            <a:r>
              <a:rPr lang="en-US" sz="1800" dirty="0">
                <a:solidFill>
                  <a:srgbClr val="843B0C"/>
                </a:solidFill>
                <a:latin typeface="Times New Roman"/>
                <a:cs typeface="Times New Roman"/>
              </a:rPr>
              <a:t>to exchange ideas, </a:t>
            </a:r>
            <a:r>
              <a:rPr lang="en-US" sz="1800" spc="-5" dirty="0">
                <a:solidFill>
                  <a:srgbClr val="843B0C"/>
                </a:solidFill>
                <a:latin typeface="Times New Roman"/>
                <a:cs typeface="Times New Roman"/>
              </a:rPr>
              <a:t>share knowledge, </a:t>
            </a:r>
            <a:r>
              <a:rPr lang="en-US" sz="1800" dirty="0">
                <a:solidFill>
                  <a:srgbClr val="843B0C"/>
                </a:solidFill>
                <a:latin typeface="Times New Roman"/>
                <a:cs typeface="Times New Roman"/>
              </a:rPr>
              <a:t>and </a:t>
            </a:r>
            <a:r>
              <a:rPr lang="en-US" sz="1800" spc="-5" dirty="0">
                <a:solidFill>
                  <a:srgbClr val="843B0C"/>
                </a:solidFill>
                <a:latin typeface="Times New Roman"/>
                <a:cs typeface="Times New Roman"/>
              </a:rPr>
              <a:t>collaborate </a:t>
            </a:r>
            <a:r>
              <a:rPr lang="en-US" sz="1800" spc="-10" dirty="0">
                <a:solidFill>
                  <a:srgbClr val="843B0C"/>
                </a:solidFill>
                <a:latin typeface="Times New Roman"/>
                <a:cs typeface="Times New Roman"/>
              </a:rPr>
              <a:t>on </a:t>
            </a:r>
            <a:r>
              <a:rPr lang="en-US" sz="1800" spc="-5" dirty="0">
                <a:solidFill>
                  <a:srgbClr val="843B0C"/>
                </a:solidFill>
                <a:latin typeface="Times New Roman"/>
                <a:cs typeface="Times New Roman"/>
              </a:rPr>
              <a:t>research </a:t>
            </a:r>
            <a:r>
              <a:rPr lang="en-US" sz="1800" dirty="0">
                <a:solidFill>
                  <a:srgbClr val="843B0C"/>
                </a:solidFill>
                <a:latin typeface="Times New Roman"/>
                <a:cs typeface="Times New Roman"/>
              </a:rPr>
              <a:t>and </a:t>
            </a:r>
            <a:r>
              <a:rPr lang="en-US" sz="1800" spc="-5" dirty="0">
                <a:solidFill>
                  <a:srgbClr val="843B0C"/>
                </a:solidFill>
                <a:latin typeface="Times New Roman"/>
                <a:cs typeface="Times New Roman"/>
              </a:rPr>
              <a:t>practice. </a:t>
            </a:r>
            <a:r>
              <a:rPr lang="en-US" sz="1800" dirty="0">
                <a:solidFill>
                  <a:srgbClr val="843B0C"/>
                </a:solidFill>
                <a:latin typeface="Times New Roman"/>
                <a:cs typeface="Times New Roman"/>
              </a:rPr>
              <a:t>IGS is </a:t>
            </a:r>
            <a:r>
              <a:rPr lang="en-US" sz="1800" spc="-5" dirty="0">
                <a:solidFill>
                  <a:srgbClr val="843B0C"/>
                </a:solidFill>
                <a:latin typeface="Times New Roman"/>
                <a:cs typeface="Times New Roman"/>
              </a:rPr>
              <a:t>an Affiliated </a:t>
            </a:r>
            <a:r>
              <a:rPr lang="en-US" sz="1800" dirty="0">
                <a:solidFill>
                  <a:srgbClr val="843B0C"/>
                </a:solidFill>
                <a:latin typeface="Times New Roman"/>
                <a:cs typeface="Times New Roman"/>
              </a:rPr>
              <a:t> </a:t>
            </a:r>
            <a:r>
              <a:rPr lang="en-US" sz="1800" spc="-5" dirty="0">
                <a:solidFill>
                  <a:srgbClr val="843B0C"/>
                </a:solidFill>
                <a:latin typeface="Times New Roman"/>
                <a:cs typeface="Times New Roman"/>
              </a:rPr>
              <a:t>Member </a:t>
            </a:r>
            <a:r>
              <a:rPr lang="en-US" sz="1800" dirty="0">
                <a:solidFill>
                  <a:srgbClr val="843B0C"/>
                </a:solidFill>
                <a:latin typeface="Times New Roman"/>
                <a:cs typeface="Times New Roman"/>
              </a:rPr>
              <a:t>of The International </a:t>
            </a:r>
            <a:r>
              <a:rPr lang="en-US" sz="1800" spc="-5" dirty="0">
                <a:solidFill>
                  <a:srgbClr val="843B0C"/>
                </a:solidFill>
                <a:latin typeface="Times New Roman"/>
                <a:cs typeface="Times New Roman"/>
              </a:rPr>
              <a:t>Society </a:t>
            </a:r>
            <a:r>
              <a:rPr lang="en-US" sz="1800" dirty="0">
                <a:solidFill>
                  <a:srgbClr val="843B0C"/>
                </a:solidFill>
                <a:latin typeface="Times New Roman"/>
                <a:cs typeface="Times New Roman"/>
              </a:rPr>
              <a:t>for </a:t>
            </a:r>
            <a:r>
              <a:rPr lang="en-US" sz="1800" spc="-5" dirty="0">
                <a:solidFill>
                  <a:srgbClr val="843B0C"/>
                </a:solidFill>
                <a:latin typeface="Times New Roman"/>
                <a:cs typeface="Times New Roman"/>
              </a:rPr>
              <a:t>Soil </a:t>
            </a:r>
            <a:r>
              <a:rPr lang="en-US" sz="1800" dirty="0">
                <a:solidFill>
                  <a:srgbClr val="843B0C"/>
                </a:solidFill>
                <a:latin typeface="Times New Roman"/>
                <a:cs typeface="Times New Roman"/>
              </a:rPr>
              <a:t>Mechanics and </a:t>
            </a:r>
            <a:r>
              <a:rPr lang="en-US" sz="1800" spc="-5" dirty="0">
                <a:solidFill>
                  <a:srgbClr val="843B0C"/>
                </a:solidFill>
                <a:latin typeface="Times New Roman"/>
                <a:cs typeface="Times New Roman"/>
              </a:rPr>
              <a:t>Geotechnical Engineering (ISSMGE). </a:t>
            </a:r>
            <a:r>
              <a:rPr lang="en-US" sz="1800" dirty="0">
                <a:solidFill>
                  <a:srgbClr val="843B0C"/>
                </a:solidFill>
                <a:latin typeface="Times New Roman"/>
                <a:cs typeface="Times New Roman"/>
              </a:rPr>
              <a:t>It </a:t>
            </a:r>
            <a:r>
              <a:rPr lang="en-US" sz="1800" spc="-5" dirty="0">
                <a:solidFill>
                  <a:srgbClr val="843B0C"/>
                </a:solidFill>
                <a:latin typeface="Times New Roman"/>
                <a:cs typeface="Times New Roman"/>
              </a:rPr>
              <a:t>has </a:t>
            </a:r>
            <a:r>
              <a:rPr lang="en-US" sz="1800" dirty="0">
                <a:solidFill>
                  <a:srgbClr val="843B0C"/>
                </a:solidFill>
                <a:latin typeface="Times New Roman"/>
                <a:cs typeface="Times New Roman"/>
              </a:rPr>
              <a:t>a </a:t>
            </a:r>
            <a:r>
              <a:rPr lang="en-US" sz="1800" spc="5" dirty="0">
                <a:solidFill>
                  <a:srgbClr val="843B0C"/>
                </a:solidFill>
                <a:latin typeface="Times New Roman"/>
                <a:cs typeface="Times New Roman"/>
              </a:rPr>
              <a:t> </a:t>
            </a:r>
            <a:r>
              <a:rPr lang="en-US" sz="1800" dirty="0">
                <a:solidFill>
                  <a:srgbClr val="843B0C"/>
                </a:solidFill>
                <a:latin typeface="Times New Roman"/>
                <a:cs typeface="Times New Roman"/>
              </a:rPr>
              <a:t>total</a:t>
            </a:r>
            <a:r>
              <a:rPr lang="en-US" sz="1800" spc="-15" dirty="0">
                <a:solidFill>
                  <a:srgbClr val="843B0C"/>
                </a:solidFill>
                <a:latin typeface="Times New Roman"/>
                <a:cs typeface="Times New Roman"/>
              </a:rPr>
              <a:t> </a:t>
            </a:r>
            <a:r>
              <a:rPr lang="en-US" sz="1800" dirty="0">
                <a:solidFill>
                  <a:srgbClr val="843B0C"/>
                </a:solidFill>
                <a:latin typeface="Times New Roman"/>
                <a:cs typeface="Times New Roman"/>
              </a:rPr>
              <a:t>of</a:t>
            </a:r>
            <a:r>
              <a:rPr lang="en-US" sz="1800" spc="5" dirty="0">
                <a:solidFill>
                  <a:srgbClr val="843B0C"/>
                </a:solidFill>
                <a:latin typeface="Times New Roman"/>
                <a:cs typeface="Times New Roman"/>
              </a:rPr>
              <a:t> </a:t>
            </a:r>
            <a:r>
              <a:rPr lang="en-US" sz="1800" dirty="0">
                <a:solidFill>
                  <a:srgbClr val="843B0C"/>
                </a:solidFill>
                <a:latin typeface="Times New Roman"/>
                <a:cs typeface="Times New Roman"/>
              </a:rPr>
              <a:t>91</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representatives</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in</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35</a:t>
            </a:r>
            <a:r>
              <a:rPr lang="en-US" sz="1800" spc="-30" dirty="0">
                <a:solidFill>
                  <a:srgbClr val="843B0C"/>
                </a:solidFill>
                <a:latin typeface="Times New Roman"/>
                <a:cs typeface="Times New Roman"/>
              </a:rPr>
              <a:t> </a:t>
            </a:r>
            <a:r>
              <a:rPr lang="en-US" sz="1800" spc="-15" dirty="0">
                <a:solidFill>
                  <a:srgbClr val="843B0C"/>
                </a:solidFill>
                <a:latin typeface="Times New Roman"/>
                <a:cs typeface="Times New Roman"/>
              </a:rPr>
              <a:t>Technical</a:t>
            </a:r>
            <a:r>
              <a:rPr lang="en-US" sz="1800" spc="-30" dirty="0">
                <a:solidFill>
                  <a:srgbClr val="843B0C"/>
                </a:solidFill>
                <a:latin typeface="Times New Roman"/>
                <a:cs typeface="Times New Roman"/>
              </a:rPr>
              <a:t> </a:t>
            </a:r>
            <a:r>
              <a:rPr lang="en-US" sz="1800" spc="-5" dirty="0">
                <a:solidFill>
                  <a:srgbClr val="843B0C"/>
                </a:solidFill>
                <a:latin typeface="Times New Roman"/>
                <a:cs typeface="Times New Roman"/>
              </a:rPr>
              <a:t>Committees</a:t>
            </a:r>
            <a:r>
              <a:rPr lang="en-US" sz="1800" spc="10" dirty="0">
                <a:solidFill>
                  <a:srgbClr val="843B0C"/>
                </a:solidFill>
                <a:latin typeface="Times New Roman"/>
                <a:cs typeface="Times New Roman"/>
              </a:rPr>
              <a:t> </a:t>
            </a:r>
            <a:r>
              <a:rPr lang="en-US" sz="1800" dirty="0">
                <a:solidFill>
                  <a:srgbClr val="843B0C"/>
                </a:solidFill>
                <a:latin typeface="Times New Roman"/>
                <a:cs typeface="Times New Roman"/>
              </a:rPr>
              <a:t>of</a:t>
            </a:r>
            <a:r>
              <a:rPr lang="en-US" sz="1800" spc="-10" dirty="0">
                <a:solidFill>
                  <a:srgbClr val="843B0C"/>
                </a:solidFill>
                <a:latin typeface="Times New Roman"/>
                <a:cs typeface="Times New Roman"/>
              </a:rPr>
              <a:t> </a:t>
            </a:r>
            <a:r>
              <a:rPr lang="en-US" sz="1800" spc="-5" dirty="0">
                <a:solidFill>
                  <a:srgbClr val="843B0C"/>
                </a:solidFill>
                <a:latin typeface="Times New Roman"/>
                <a:cs typeface="Times New Roman"/>
              </a:rPr>
              <a:t>ISSMGE.</a:t>
            </a:r>
            <a:endParaRPr lang="en-US" sz="1800" dirty="0">
              <a:latin typeface="Times New Roman"/>
              <a:cs typeface="Times New Roman"/>
            </a:endParaRPr>
          </a:p>
        </p:txBody>
      </p:sp>
      <p:sp>
        <p:nvSpPr>
          <p:cNvPr id="14" name="TextBox 13">
            <a:extLst>
              <a:ext uri="{FF2B5EF4-FFF2-40B4-BE49-F238E27FC236}">
                <a16:creationId xmlns:a16="http://schemas.microsoft.com/office/drawing/2014/main" id="{FEA0E333-BC2E-2848-41F3-A77C50408561}"/>
              </a:ext>
            </a:extLst>
          </p:cNvPr>
          <p:cNvSpPr txBox="1"/>
          <p:nvPr/>
        </p:nvSpPr>
        <p:spPr>
          <a:xfrm>
            <a:off x="8882" y="6525071"/>
            <a:ext cx="10684518" cy="646331"/>
          </a:xfrm>
          <a:prstGeom prst="rect">
            <a:avLst/>
          </a:prstGeom>
          <a:noFill/>
        </p:spPr>
        <p:txBody>
          <a:bodyPr wrap="square">
            <a:spAutoFit/>
          </a:bodyPr>
          <a:lstStyle/>
          <a:p>
            <a:pPr marL="1094740" marR="0" lvl="0" indent="0" algn="l" defTabSz="914400" rtl="0" eaLnBrk="1" fontAlgn="auto" latinLnBrk="0" hangingPunct="1">
              <a:lnSpc>
                <a:spcPct val="100000"/>
              </a:lnSpc>
              <a:spcBef>
                <a:spcPts val="5"/>
              </a:spcBef>
              <a:spcAft>
                <a:spcPts val="0"/>
              </a:spcAft>
              <a:buClrTx/>
              <a:buSzTx/>
              <a:buFontTx/>
              <a:buNone/>
              <a:tabLst/>
              <a:defRPr/>
            </a:pPr>
            <a:r>
              <a:rPr kumimoji="0" lang="en-US" sz="3600" b="1" i="0" u="none" strike="noStrike" kern="1200" cap="none" spc="-5" normalizeH="0" baseline="0" noProof="0" dirty="0">
                <a:ln>
                  <a:noFill/>
                </a:ln>
                <a:solidFill>
                  <a:srgbClr val="C00000"/>
                </a:solidFill>
                <a:effectLst/>
                <a:uLnTx/>
                <a:uFillTx/>
                <a:latin typeface="Times New Roman"/>
                <a:ea typeface="+mn-ea"/>
                <a:cs typeface="Times New Roman"/>
              </a:rPr>
              <a:t>INDI</a:t>
            </a:r>
            <a:r>
              <a:rPr kumimoji="0" lang="en-US" sz="3600" b="1" i="0" u="none" strike="noStrike" kern="1200" cap="none" spc="5" normalizeH="0" baseline="0" noProof="0" dirty="0">
                <a:ln>
                  <a:noFill/>
                </a:ln>
                <a:solidFill>
                  <a:srgbClr val="C00000"/>
                </a:solidFill>
                <a:effectLst/>
                <a:uLnTx/>
                <a:uFillTx/>
                <a:latin typeface="Times New Roman"/>
                <a:ea typeface="+mn-ea"/>
                <a:cs typeface="Times New Roman"/>
              </a:rPr>
              <a:t>A</a:t>
            </a:r>
            <a:r>
              <a:rPr kumimoji="0" lang="en-US" sz="3600" b="1" i="0" u="none" strike="noStrike" kern="1200" cap="none" spc="0" normalizeH="0" baseline="0" noProof="0" dirty="0">
                <a:ln>
                  <a:noFill/>
                </a:ln>
                <a:solidFill>
                  <a:srgbClr val="C00000"/>
                </a:solidFill>
                <a:effectLst/>
                <a:uLnTx/>
                <a:uFillTx/>
                <a:latin typeface="Times New Roman"/>
                <a:ea typeface="+mn-ea"/>
                <a:cs typeface="Times New Roman"/>
              </a:rPr>
              <a:t>N GEOTECHNI</a:t>
            </a:r>
            <a:r>
              <a:rPr kumimoji="0" lang="en-US" sz="3600" b="1" i="0" u="none" strike="noStrike" kern="1200" cap="none" spc="5" normalizeH="0" baseline="0" noProof="0" dirty="0">
                <a:ln>
                  <a:noFill/>
                </a:ln>
                <a:solidFill>
                  <a:srgbClr val="C00000"/>
                </a:solidFill>
                <a:effectLst/>
                <a:uLnTx/>
                <a:uFillTx/>
                <a:latin typeface="Times New Roman"/>
                <a:ea typeface="+mn-ea"/>
                <a:cs typeface="Times New Roman"/>
              </a:rPr>
              <a:t>C</a:t>
            </a:r>
            <a:r>
              <a:rPr kumimoji="0" lang="en-US" sz="3600" b="1" i="0" u="none" strike="noStrike" kern="1200" cap="none" spc="-5" normalizeH="0" baseline="0" noProof="0" dirty="0">
                <a:ln>
                  <a:noFill/>
                </a:ln>
                <a:solidFill>
                  <a:srgbClr val="C00000"/>
                </a:solidFill>
                <a:effectLst/>
                <a:uLnTx/>
                <a:uFillTx/>
                <a:latin typeface="Times New Roman"/>
                <a:ea typeface="+mn-ea"/>
                <a:cs typeface="Times New Roman"/>
              </a:rPr>
              <a:t>A</a:t>
            </a:r>
            <a:r>
              <a:rPr kumimoji="0" lang="en-US" sz="3600" b="1" i="0" u="none" strike="noStrike" kern="1200" cap="none" spc="0" normalizeH="0" baseline="0" noProof="0" dirty="0">
                <a:ln>
                  <a:noFill/>
                </a:ln>
                <a:solidFill>
                  <a:srgbClr val="C00000"/>
                </a:solidFill>
                <a:effectLst/>
                <a:uLnTx/>
                <a:uFillTx/>
                <a:latin typeface="Times New Roman"/>
                <a:ea typeface="+mn-ea"/>
                <a:cs typeface="Times New Roman"/>
              </a:rPr>
              <a:t>L</a:t>
            </a:r>
            <a:r>
              <a:rPr kumimoji="0" lang="en-US" sz="3600" b="1" i="0" u="none" strike="noStrike" kern="1200" cap="none" spc="-215" normalizeH="0" baseline="0" noProof="0" dirty="0">
                <a:ln>
                  <a:noFill/>
                </a:ln>
                <a:solidFill>
                  <a:srgbClr val="C00000"/>
                </a:solidFill>
                <a:effectLst/>
                <a:uLnTx/>
                <a:uFillTx/>
                <a:latin typeface="Times New Roman"/>
                <a:ea typeface="+mn-ea"/>
                <a:cs typeface="Times New Roman"/>
              </a:rPr>
              <a:t> </a:t>
            </a:r>
            <a:r>
              <a:rPr kumimoji="0" lang="en-US" sz="3600" b="1" i="0" u="none" strike="noStrike" kern="1200" cap="none" spc="-5" normalizeH="0" baseline="0" noProof="0" dirty="0">
                <a:ln>
                  <a:noFill/>
                </a:ln>
                <a:solidFill>
                  <a:srgbClr val="C00000"/>
                </a:solidFill>
                <a:effectLst/>
                <a:uLnTx/>
                <a:uFillTx/>
                <a:latin typeface="Times New Roman"/>
                <a:ea typeface="+mn-ea"/>
                <a:cs typeface="Times New Roman"/>
              </a:rPr>
              <a:t>SOCIET</a:t>
            </a:r>
            <a:r>
              <a:rPr kumimoji="0" lang="en-US" sz="3600" b="1" i="0" u="none" strike="noStrike" kern="1200" cap="none" spc="0" normalizeH="0" baseline="0" noProof="0" dirty="0">
                <a:ln>
                  <a:noFill/>
                </a:ln>
                <a:solidFill>
                  <a:srgbClr val="C00000"/>
                </a:solidFill>
                <a:effectLst/>
                <a:uLnTx/>
                <a:uFillTx/>
                <a:latin typeface="Times New Roman"/>
                <a:ea typeface="+mn-ea"/>
                <a:cs typeface="Times New Roman"/>
              </a:rPr>
              <a:t>Y</a:t>
            </a:r>
            <a:r>
              <a:rPr kumimoji="0" lang="en-US" sz="3600" b="1" i="0" u="none" strike="noStrike" kern="1200" cap="none" spc="-120" normalizeH="0" baseline="0" noProof="0" dirty="0">
                <a:ln>
                  <a:noFill/>
                </a:ln>
                <a:solidFill>
                  <a:srgbClr val="C00000"/>
                </a:solidFill>
                <a:effectLst/>
                <a:uLnTx/>
                <a:uFillTx/>
                <a:latin typeface="Times New Roman"/>
                <a:ea typeface="+mn-ea"/>
                <a:cs typeface="Times New Roman"/>
              </a:rPr>
              <a:t> </a:t>
            </a:r>
            <a:r>
              <a:rPr kumimoji="0" lang="en-US" sz="3600" b="1" i="0" u="none" strike="noStrike" kern="1200" cap="none" spc="0" normalizeH="0" baseline="0" noProof="0" dirty="0">
                <a:ln>
                  <a:noFill/>
                </a:ln>
                <a:solidFill>
                  <a:srgbClr val="C00000"/>
                </a:solidFill>
                <a:effectLst/>
                <a:uLnTx/>
                <a:uFillTx/>
                <a:latin typeface="Times New Roman"/>
                <a:ea typeface="+mn-ea"/>
                <a:cs typeface="Times New Roman"/>
              </a:rPr>
              <a:t>(IGS)</a:t>
            </a:r>
            <a:endParaRPr kumimoji="0" lang="en-US" sz="3600" b="0" i="0" u="none" strike="noStrike" kern="1200" cap="none" spc="0" normalizeH="0" baseline="0" noProof="0" dirty="0">
              <a:ln>
                <a:noFill/>
              </a:ln>
              <a:solidFill>
                <a:srgbClr val="C00000"/>
              </a:solidFill>
              <a:effectLst/>
              <a:uLnTx/>
              <a:uFillTx/>
              <a:latin typeface="Times New Roman"/>
              <a:ea typeface="+mn-ea"/>
              <a:cs typeface="Times New Roman"/>
            </a:endParaRPr>
          </a:p>
        </p:txBody>
      </p:sp>
      <p:pic>
        <p:nvPicPr>
          <p:cNvPr id="16" name="Picture 15">
            <a:extLst>
              <a:ext uri="{FF2B5EF4-FFF2-40B4-BE49-F238E27FC236}">
                <a16:creationId xmlns:a16="http://schemas.microsoft.com/office/drawing/2014/main" id="{026DC1C9-F057-CEA3-0205-C984791FD590}"/>
              </a:ext>
            </a:extLst>
          </p:cNvPr>
          <p:cNvPicPr>
            <a:picLocks noChangeAspect="1"/>
          </p:cNvPicPr>
          <p:nvPr/>
        </p:nvPicPr>
        <p:blipFill>
          <a:blip r:embed="rId3"/>
          <a:stretch>
            <a:fillRect/>
          </a:stretch>
        </p:blipFill>
        <p:spPr>
          <a:xfrm>
            <a:off x="7055203" y="-47965"/>
            <a:ext cx="4145859" cy="1535923"/>
          </a:xfrm>
          <a:prstGeom prst="rect">
            <a:avLst/>
          </a:prstGeom>
        </p:spPr>
      </p:pic>
      <p:sp>
        <p:nvSpPr>
          <p:cNvPr id="18" name="TextBox 17">
            <a:extLst>
              <a:ext uri="{FF2B5EF4-FFF2-40B4-BE49-F238E27FC236}">
                <a16:creationId xmlns:a16="http://schemas.microsoft.com/office/drawing/2014/main" id="{B7768FF2-BCDB-3B86-52C2-93FF9F3DA370}"/>
              </a:ext>
            </a:extLst>
          </p:cNvPr>
          <p:cNvSpPr txBox="1"/>
          <p:nvPr/>
        </p:nvSpPr>
        <p:spPr>
          <a:xfrm>
            <a:off x="371679" y="2321438"/>
            <a:ext cx="9950042" cy="3693319"/>
          </a:xfrm>
          <a:prstGeom prst="rect">
            <a:avLst/>
          </a:prstGeom>
          <a:noFill/>
        </p:spPr>
        <p:txBody>
          <a:bodyPr wrap="square">
            <a:spAutoFit/>
          </a:bodyPr>
          <a:lstStyle/>
          <a:p>
            <a:pPr algn="just"/>
            <a:r>
              <a:rPr lang="en-US" dirty="0">
                <a:solidFill>
                  <a:schemeClr val="accent6">
                    <a:lumMod val="50000"/>
                  </a:schemeClr>
                </a:solidFill>
                <a:latin typeface="Times New Roman" panose="02020603050405020304" pitchFamily="18" charset="0"/>
                <a:cs typeface="Times New Roman" panose="02020603050405020304" pitchFamily="18" charset="0"/>
              </a:rPr>
              <a:t>The International Symposium on Field Monitoring in Geomechanics (ISFMG) 2026 is a highly anticipated event that brings together experts in the field of geomechanics from all over the world. The Symposium is organized under TC 220 of the International Society of Soil Mechanics and Geotechnical Engineering, which deals with Field Monitoring in Geomechanics. This symposium aims to provide a platform for the exchange of knowledge and ideas related to geomechanics field monitoring. The symposium will consist of keynote lectures, technical sessions, and poster presentations, allowing participants to learn from and engage with leading researchers and practitioners in the field. The technical sessions will cover a wide range of topics, including field instrumentation and monitoring techniques, geomechanics modeling, and case studies in geotechnical and geo-environmental engineering. ISFMG 2026 is an excellent opportunity for researchers, academics, and practitioners to network, exchange knowledge, and showcase their research findings. Participants will gain insight into the latest advancements in the field of geomechanics and have the opportunity to present their own work to an international audience</a:t>
            </a:r>
          </a:p>
        </p:txBody>
      </p:sp>
      <p:sp>
        <p:nvSpPr>
          <p:cNvPr id="19" name="TextBox 18">
            <a:extLst>
              <a:ext uri="{FF2B5EF4-FFF2-40B4-BE49-F238E27FC236}">
                <a16:creationId xmlns:a16="http://schemas.microsoft.com/office/drawing/2014/main" id="{23190650-93CE-71E0-09E9-09F9C347DAA5}"/>
              </a:ext>
            </a:extLst>
          </p:cNvPr>
          <p:cNvSpPr txBox="1"/>
          <p:nvPr/>
        </p:nvSpPr>
        <p:spPr>
          <a:xfrm>
            <a:off x="2621575" y="1454429"/>
            <a:ext cx="5794744" cy="646331"/>
          </a:xfrm>
          <a:prstGeom prst="rect">
            <a:avLst/>
          </a:prstGeom>
          <a:noFill/>
        </p:spPr>
        <p:txBody>
          <a:bodyPr wrap="square">
            <a:spAutoFit/>
          </a:bodyPr>
          <a:lstStyle/>
          <a:p>
            <a:pPr algn="ctr">
              <a:lnSpc>
                <a:spcPct val="100000"/>
              </a:lnSpc>
              <a:spcBef>
                <a:spcPts val="1260"/>
              </a:spcBef>
            </a:pPr>
            <a:r>
              <a:rPr lang="en-US" sz="3600" b="1" spc="-5" dirty="0">
                <a:solidFill>
                  <a:srgbClr val="C00000"/>
                </a:solidFill>
                <a:latin typeface="Times New Roman" panose="02020603050405020304" pitchFamily="18" charset="0"/>
                <a:cs typeface="Times New Roman" panose="02020603050405020304" pitchFamily="18" charset="0"/>
              </a:rPr>
              <a:t>12</a:t>
            </a:r>
            <a:r>
              <a:rPr lang="en-US" sz="3600" b="1" spc="-5" baseline="30000" dirty="0">
                <a:solidFill>
                  <a:srgbClr val="C00000"/>
                </a:solidFill>
                <a:latin typeface="Times New Roman" panose="02020603050405020304" pitchFamily="18" charset="0"/>
                <a:cs typeface="Times New Roman" panose="02020603050405020304" pitchFamily="18" charset="0"/>
              </a:rPr>
              <a:t>th</a:t>
            </a:r>
            <a:r>
              <a:rPr lang="en-US" sz="3600" b="1" spc="-5" dirty="0">
                <a:solidFill>
                  <a:srgbClr val="C00000"/>
                </a:solidFill>
                <a:latin typeface="Times New Roman" panose="02020603050405020304" pitchFamily="18" charset="0"/>
                <a:cs typeface="Times New Roman" panose="02020603050405020304" pitchFamily="18" charset="0"/>
              </a:rPr>
              <a:t> ISFMG 2026</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0711180" cy="15100300"/>
            <a:chOff x="-6350" y="0"/>
            <a:chExt cx="10711180" cy="15100300"/>
          </a:xfrm>
        </p:grpSpPr>
        <p:pic>
          <p:nvPicPr>
            <p:cNvPr id="3" name="object 3"/>
            <p:cNvPicPr/>
            <p:nvPr/>
          </p:nvPicPr>
          <p:blipFill>
            <a:blip r:embed="rId2" cstate="print"/>
            <a:stretch>
              <a:fillRect/>
            </a:stretch>
          </p:blipFill>
          <p:spPr>
            <a:xfrm>
              <a:off x="0" y="0"/>
              <a:ext cx="10696828" cy="15087596"/>
            </a:xfrm>
            <a:prstGeom prst="rect">
              <a:avLst/>
            </a:prstGeom>
            <a:ln>
              <a:noFill/>
            </a:ln>
          </p:spPr>
        </p:pic>
        <p:sp>
          <p:nvSpPr>
            <p:cNvPr id="4" name="object 4"/>
            <p:cNvSpPr/>
            <p:nvPr/>
          </p:nvSpPr>
          <p:spPr>
            <a:xfrm>
              <a:off x="0" y="0"/>
              <a:ext cx="10698480" cy="15087600"/>
            </a:xfrm>
            <a:custGeom>
              <a:avLst/>
              <a:gdLst/>
              <a:ahLst/>
              <a:cxnLst/>
              <a:rect l="l" t="t" r="r" b="b"/>
              <a:pathLst>
                <a:path w="10698480" h="15087600">
                  <a:moveTo>
                    <a:pt x="0" y="15087600"/>
                  </a:moveTo>
                  <a:lnTo>
                    <a:pt x="10698480" y="15087600"/>
                  </a:lnTo>
                  <a:lnTo>
                    <a:pt x="10698480" y="0"/>
                  </a:lnTo>
                  <a:lnTo>
                    <a:pt x="0" y="0"/>
                  </a:lnTo>
                  <a:lnTo>
                    <a:pt x="0" y="15087600"/>
                  </a:lnTo>
                  <a:close/>
                </a:path>
              </a:pathLst>
            </a:custGeom>
            <a:ln w="12700">
              <a:noFill/>
            </a:ln>
          </p:spPr>
          <p:txBody>
            <a:bodyPr wrap="square" lIns="0" tIns="0" rIns="0" bIns="0" rtlCol="0"/>
            <a:lstStyle/>
            <a:p>
              <a:endParaRPr/>
            </a:p>
          </p:txBody>
        </p:sp>
      </p:grpSp>
      <p:sp>
        <p:nvSpPr>
          <p:cNvPr id="5" name="object 5"/>
          <p:cNvSpPr txBox="1">
            <a:spLocks noGrp="1"/>
          </p:cNvSpPr>
          <p:nvPr>
            <p:ph type="title"/>
          </p:nvPr>
        </p:nvSpPr>
        <p:spPr>
          <a:xfrm>
            <a:off x="2000250" y="1107439"/>
            <a:ext cx="6363335" cy="574040"/>
          </a:xfrm>
          <a:prstGeom prst="rect">
            <a:avLst/>
          </a:prstGeom>
        </p:spPr>
        <p:txBody>
          <a:bodyPr vert="horz" wrap="square" lIns="0" tIns="12700" rIns="0" bIns="0" rtlCol="0">
            <a:spAutoFit/>
          </a:bodyPr>
          <a:lstStyle/>
          <a:p>
            <a:pPr marL="12700">
              <a:lnSpc>
                <a:spcPct val="100000"/>
              </a:lnSpc>
              <a:spcBef>
                <a:spcPts val="100"/>
              </a:spcBef>
            </a:pPr>
            <a:r>
              <a:rPr spc="-5" dirty="0"/>
              <a:t>SPONSORSHI</a:t>
            </a:r>
            <a:r>
              <a:rPr dirty="0"/>
              <a:t>P</a:t>
            </a:r>
            <a:r>
              <a:rPr spc="-210" dirty="0"/>
              <a:t> </a:t>
            </a:r>
            <a:r>
              <a:rPr dirty="0"/>
              <a:t>PROSPECTUS</a:t>
            </a:r>
          </a:p>
        </p:txBody>
      </p:sp>
      <p:graphicFrame>
        <p:nvGraphicFramePr>
          <p:cNvPr id="6" name="object 6"/>
          <p:cNvGraphicFramePr>
            <a:graphicFrameLocks noGrp="1"/>
          </p:cNvGraphicFramePr>
          <p:nvPr>
            <p:extLst>
              <p:ext uri="{D42A27DB-BD31-4B8C-83A1-F6EECF244321}">
                <p14:modId xmlns:p14="http://schemas.microsoft.com/office/powerpoint/2010/main" val="2864515483"/>
              </p:ext>
            </p:extLst>
          </p:nvPr>
        </p:nvGraphicFramePr>
        <p:xfrm>
          <a:off x="495438" y="2172971"/>
          <a:ext cx="9728061" cy="7245903"/>
        </p:xfrm>
        <a:graphic>
          <a:graphicData uri="http://schemas.openxmlformats.org/drawingml/2006/table">
            <a:tbl>
              <a:tblPr firstRow="1" bandRow="1">
                <a:tableStyleId>{2D5ABB26-0587-4C30-8999-92F81FD0307C}</a:tableStyleId>
              </a:tblPr>
              <a:tblGrid>
                <a:gridCol w="1366278">
                  <a:extLst>
                    <a:ext uri="{9D8B030D-6E8A-4147-A177-3AD203B41FA5}">
                      <a16:colId xmlns:a16="http://schemas.microsoft.com/office/drawing/2014/main" val="20000"/>
                    </a:ext>
                  </a:extLst>
                </a:gridCol>
                <a:gridCol w="1511277">
                  <a:extLst>
                    <a:ext uri="{9D8B030D-6E8A-4147-A177-3AD203B41FA5}">
                      <a16:colId xmlns:a16="http://schemas.microsoft.com/office/drawing/2014/main" val="20001"/>
                    </a:ext>
                  </a:extLst>
                </a:gridCol>
                <a:gridCol w="6850506">
                  <a:extLst>
                    <a:ext uri="{9D8B030D-6E8A-4147-A177-3AD203B41FA5}">
                      <a16:colId xmlns:a16="http://schemas.microsoft.com/office/drawing/2014/main" val="20002"/>
                    </a:ext>
                  </a:extLst>
                </a:gridCol>
              </a:tblGrid>
              <a:tr h="429178">
                <a:tc>
                  <a:txBody>
                    <a:bodyPr/>
                    <a:lstStyle/>
                    <a:p>
                      <a:pPr marL="218440">
                        <a:lnSpc>
                          <a:spcPct val="100000"/>
                        </a:lnSpc>
                        <a:spcBef>
                          <a:spcPts val="1175"/>
                        </a:spcBef>
                      </a:pPr>
                      <a:r>
                        <a:rPr sz="1800" b="1" dirty="0">
                          <a:solidFill>
                            <a:schemeClr val="accent6">
                              <a:lumMod val="50000"/>
                            </a:schemeClr>
                          </a:solidFill>
                          <a:latin typeface="Times New Roman"/>
                          <a:cs typeface="Times New Roman"/>
                        </a:rPr>
                        <a:t>Category</a:t>
                      </a:r>
                      <a:endParaRPr sz="1800">
                        <a:solidFill>
                          <a:schemeClr val="accent6">
                            <a:lumMod val="50000"/>
                          </a:schemeClr>
                        </a:solidFill>
                        <a:latin typeface="Times New Roman"/>
                        <a:cs typeface="Times New Roman"/>
                      </a:endParaRPr>
                    </a:p>
                  </a:txBody>
                  <a:tcPr marL="0" marR="0" marT="149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7810">
                        <a:lnSpc>
                          <a:spcPct val="100000"/>
                        </a:lnSpc>
                        <a:spcBef>
                          <a:spcPts val="1175"/>
                        </a:spcBef>
                      </a:pPr>
                      <a:r>
                        <a:rPr sz="1800" b="1" spc="-10" dirty="0">
                          <a:solidFill>
                            <a:schemeClr val="accent6">
                              <a:lumMod val="50000"/>
                            </a:schemeClr>
                          </a:solidFill>
                          <a:latin typeface="Times New Roman"/>
                          <a:cs typeface="Times New Roman"/>
                        </a:rPr>
                        <a:t>Amount</a:t>
                      </a:r>
                      <a:endParaRPr sz="1800">
                        <a:solidFill>
                          <a:schemeClr val="accent6">
                            <a:lumMod val="50000"/>
                          </a:schemeClr>
                        </a:solidFill>
                        <a:latin typeface="Times New Roman"/>
                        <a:cs typeface="Times New Roman"/>
                      </a:endParaRPr>
                    </a:p>
                  </a:txBody>
                  <a:tcPr marL="0" marR="0" marT="149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9255">
                        <a:lnSpc>
                          <a:spcPct val="100000"/>
                        </a:lnSpc>
                        <a:spcBef>
                          <a:spcPts val="1175"/>
                        </a:spcBef>
                      </a:pPr>
                      <a:r>
                        <a:rPr sz="1800" b="1" spc="-5" dirty="0">
                          <a:solidFill>
                            <a:schemeClr val="accent6">
                              <a:lumMod val="50000"/>
                            </a:schemeClr>
                          </a:solidFill>
                          <a:latin typeface="Times New Roman"/>
                          <a:cs typeface="Times New Roman"/>
                        </a:rPr>
                        <a:t>Entitlements</a:t>
                      </a:r>
                      <a:endParaRPr sz="1800" dirty="0">
                        <a:solidFill>
                          <a:schemeClr val="accent6">
                            <a:lumMod val="50000"/>
                          </a:schemeClr>
                        </a:solidFill>
                        <a:latin typeface="Times New Roman"/>
                        <a:cs typeface="Times New Roman"/>
                      </a:endParaRPr>
                    </a:p>
                  </a:txBody>
                  <a:tcPr marL="0" marR="0" marT="149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328681">
                <a:tc>
                  <a:txBody>
                    <a:bodyPr/>
                    <a:lstStyle/>
                    <a:p>
                      <a:pPr marL="68580">
                        <a:lnSpc>
                          <a:spcPct val="100000"/>
                        </a:lnSpc>
                        <a:spcBef>
                          <a:spcPts val="635"/>
                        </a:spcBef>
                      </a:pPr>
                      <a:r>
                        <a:rPr sz="1800" b="1" spc="-5" dirty="0">
                          <a:solidFill>
                            <a:schemeClr val="accent6">
                              <a:lumMod val="50000"/>
                            </a:schemeClr>
                          </a:solidFill>
                          <a:latin typeface="Times New Roman"/>
                          <a:cs typeface="Times New Roman"/>
                        </a:rPr>
                        <a:t>Platinum</a:t>
                      </a:r>
                      <a:endParaRPr sz="1800">
                        <a:solidFill>
                          <a:schemeClr val="accent6">
                            <a:lumMod val="50000"/>
                          </a:schemeClr>
                        </a:solidFill>
                        <a:latin typeface="Times New Roman"/>
                        <a:cs typeface="Times New Roman"/>
                      </a:endParaRPr>
                    </a:p>
                    <a:p>
                      <a:pPr marL="68580">
                        <a:lnSpc>
                          <a:spcPct val="100000"/>
                        </a:lnSpc>
                        <a:spcBef>
                          <a:spcPts val="1080"/>
                        </a:spcBef>
                      </a:pPr>
                      <a:r>
                        <a:rPr sz="1800" b="1" spc="-5" dirty="0">
                          <a:solidFill>
                            <a:schemeClr val="accent6">
                              <a:lumMod val="50000"/>
                            </a:schemeClr>
                          </a:solidFill>
                          <a:latin typeface="Times New Roman"/>
                          <a:cs typeface="Times New Roman"/>
                        </a:rPr>
                        <a:t>Sponsor</a:t>
                      </a:r>
                      <a:endParaRPr sz="1800">
                        <a:solidFill>
                          <a:schemeClr val="accent6">
                            <a:lumMod val="50000"/>
                          </a:schemeClr>
                        </a:solidFill>
                        <a:latin typeface="Times New Roman"/>
                        <a:cs typeface="Times New Roman"/>
                      </a:endParaRPr>
                    </a:p>
                  </a:txBody>
                  <a:tcPr marL="0" marR="0" marT="806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635"/>
                        </a:spcBef>
                      </a:pPr>
                      <a:r>
                        <a:rPr sz="1800" b="1" dirty="0">
                          <a:solidFill>
                            <a:schemeClr val="accent6">
                              <a:lumMod val="50000"/>
                            </a:schemeClr>
                          </a:solidFill>
                          <a:latin typeface="Times New Roman"/>
                          <a:cs typeface="Times New Roman"/>
                        </a:rPr>
                        <a:t>$12,000</a:t>
                      </a:r>
                      <a:endParaRPr sz="1800">
                        <a:solidFill>
                          <a:schemeClr val="accent6">
                            <a:lumMod val="50000"/>
                          </a:schemeClr>
                        </a:solidFill>
                        <a:latin typeface="Times New Roman"/>
                        <a:cs typeface="Times New Roman"/>
                      </a:endParaRPr>
                    </a:p>
                    <a:p>
                      <a:pPr marL="68580" marR="464184">
                        <a:lnSpc>
                          <a:spcPct val="150000"/>
                        </a:lnSpc>
                      </a:pPr>
                      <a:r>
                        <a:rPr sz="1800" b="1" spc="-10" dirty="0">
                          <a:solidFill>
                            <a:schemeClr val="accent6">
                              <a:lumMod val="50000"/>
                            </a:schemeClr>
                          </a:solidFill>
                          <a:latin typeface="Times New Roman"/>
                          <a:cs typeface="Times New Roman"/>
                        </a:rPr>
                        <a:t>USD/ </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10,00,000  </a:t>
                      </a:r>
                      <a:r>
                        <a:rPr sz="1800" b="1" spc="-5" dirty="0">
                          <a:solidFill>
                            <a:schemeClr val="accent6">
                              <a:lumMod val="50000"/>
                            </a:schemeClr>
                          </a:solidFill>
                          <a:latin typeface="Times New Roman"/>
                          <a:cs typeface="Times New Roman"/>
                        </a:rPr>
                        <a:t>INR</a:t>
                      </a:r>
                      <a:endParaRPr sz="1800">
                        <a:solidFill>
                          <a:schemeClr val="accent6">
                            <a:lumMod val="50000"/>
                          </a:schemeClr>
                        </a:solidFill>
                        <a:latin typeface="Times New Roman"/>
                        <a:cs typeface="Times New Roman"/>
                      </a:endParaRPr>
                    </a:p>
                  </a:txBody>
                  <a:tcPr marL="0" marR="0" marT="806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1480" indent="-343535">
                        <a:lnSpc>
                          <a:spcPct val="100000"/>
                        </a:lnSpc>
                        <a:spcBef>
                          <a:spcPts val="635"/>
                        </a:spcBef>
                        <a:buSzPct val="55555"/>
                        <a:buFont typeface="Symbol"/>
                        <a:buChar char=""/>
                        <a:tabLst>
                          <a:tab pos="411480" algn="l"/>
                          <a:tab pos="412115" algn="l"/>
                        </a:tabLst>
                      </a:pPr>
                      <a:r>
                        <a:rPr sz="1800" b="1" spc="-10" dirty="0">
                          <a:solidFill>
                            <a:schemeClr val="accent6">
                              <a:lumMod val="50000"/>
                            </a:schemeClr>
                          </a:solidFill>
                          <a:latin typeface="Times New Roman"/>
                          <a:cs typeface="Times New Roman"/>
                        </a:rPr>
                        <a:t>Three</a:t>
                      </a:r>
                      <a:r>
                        <a:rPr sz="1800" b="1" spc="-15"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passes </a:t>
                      </a:r>
                      <a:r>
                        <a:rPr sz="1800" b="1" dirty="0">
                          <a:solidFill>
                            <a:schemeClr val="accent6">
                              <a:lumMod val="50000"/>
                            </a:schemeClr>
                          </a:solidFill>
                          <a:latin typeface="Times New Roman"/>
                          <a:cs typeface="Times New Roman"/>
                        </a:rPr>
                        <a:t>for</a:t>
                      </a:r>
                      <a:r>
                        <a:rPr sz="1800" b="1" spc="-5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endParaRPr sz="1800" dirty="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Company</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logo</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r>
                        <a:rPr sz="1800" b="1" spc="-2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website.</a:t>
                      </a:r>
                      <a:endParaRPr sz="1800" dirty="0">
                        <a:solidFill>
                          <a:schemeClr val="accent6">
                            <a:lumMod val="50000"/>
                          </a:schemeClr>
                        </a:solidFill>
                        <a:latin typeface="Times New Roman"/>
                        <a:cs typeface="Times New Roman"/>
                      </a:endParaRPr>
                    </a:p>
                    <a:p>
                      <a:pPr marL="411480" indent="-343535">
                        <a:lnSpc>
                          <a:spcPct val="100000"/>
                        </a:lnSpc>
                        <a:spcBef>
                          <a:spcPts val="1085"/>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Exhibition</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space</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in</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 </a:t>
                      </a:r>
                      <a:r>
                        <a:rPr sz="1800" b="1" spc="-5" dirty="0">
                          <a:solidFill>
                            <a:schemeClr val="accent6">
                              <a:lumMod val="50000"/>
                            </a:schemeClr>
                          </a:solidFill>
                          <a:latin typeface="Times New Roman"/>
                          <a:cs typeface="Times New Roman"/>
                        </a:rPr>
                        <a:t>prominent </a:t>
                      </a:r>
                      <a:r>
                        <a:rPr sz="1800" b="1" dirty="0">
                          <a:solidFill>
                            <a:schemeClr val="accent6">
                              <a:lumMod val="50000"/>
                            </a:schemeClr>
                          </a:solidFill>
                          <a:latin typeface="Times New Roman"/>
                          <a:cs typeface="Times New Roman"/>
                        </a:rPr>
                        <a:t>location</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at</a:t>
                      </a:r>
                      <a:r>
                        <a:rPr sz="1800" b="1" spc="-5" dirty="0">
                          <a:solidFill>
                            <a:schemeClr val="accent6">
                              <a:lumMod val="50000"/>
                            </a:schemeClr>
                          </a:solidFill>
                          <a:latin typeface="Times New Roman"/>
                          <a:cs typeface="Times New Roman"/>
                        </a:rPr>
                        <a:t> the</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exhibition</a:t>
                      </a:r>
                      <a:r>
                        <a:rPr sz="1800" b="1" spc="-20" dirty="0">
                          <a:solidFill>
                            <a:schemeClr val="accent6">
                              <a:lumMod val="50000"/>
                            </a:schemeClr>
                          </a:solidFill>
                          <a:latin typeface="Times New Roman"/>
                          <a:cs typeface="Times New Roman"/>
                        </a:rPr>
                        <a:t> </a:t>
                      </a:r>
                      <a:r>
                        <a:rPr sz="1800" b="1" spc="-10" dirty="0">
                          <a:solidFill>
                            <a:schemeClr val="accent6">
                              <a:lumMod val="50000"/>
                            </a:schemeClr>
                          </a:solidFill>
                          <a:latin typeface="Times New Roman"/>
                          <a:cs typeface="Times New Roman"/>
                        </a:rPr>
                        <a:t>area</a:t>
                      </a:r>
                      <a:endParaRPr sz="1800" dirty="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Acknowledgement</a:t>
                      </a:r>
                      <a:r>
                        <a:rPr sz="1800" b="1" spc="-3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at</a:t>
                      </a:r>
                      <a:r>
                        <a:rPr sz="1800" b="1" spc="-5" dirty="0">
                          <a:solidFill>
                            <a:schemeClr val="accent6">
                              <a:lumMod val="50000"/>
                            </a:schemeClr>
                          </a:solidFill>
                          <a:latin typeface="Times New Roman"/>
                          <a:cs typeface="Times New Roman"/>
                        </a:rPr>
                        <a:t> opening </a:t>
                      </a:r>
                      <a:r>
                        <a:rPr sz="1800" b="1" dirty="0">
                          <a:solidFill>
                            <a:schemeClr val="accent6">
                              <a:lumMod val="50000"/>
                            </a:schemeClr>
                          </a:solidFill>
                          <a:latin typeface="Times New Roman"/>
                          <a:cs typeface="Times New Roman"/>
                        </a:rPr>
                        <a:t>and</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closing</a:t>
                      </a:r>
                      <a:r>
                        <a:rPr sz="1800" b="1" spc="-5" dirty="0">
                          <a:solidFill>
                            <a:schemeClr val="accent6">
                              <a:lumMod val="50000"/>
                            </a:schemeClr>
                          </a:solidFill>
                          <a:latin typeface="Times New Roman"/>
                          <a:cs typeface="Times New Roman"/>
                        </a:rPr>
                        <a:t> sessions.</a:t>
                      </a:r>
                      <a:endParaRPr sz="1800" dirty="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dirty="0">
                          <a:solidFill>
                            <a:schemeClr val="accent6">
                              <a:lumMod val="50000"/>
                            </a:schemeClr>
                          </a:solidFill>
                          <a:latin typeface="Times New Roman"/>
                          <a:cs typeface="Times New Roman"/>
                        </a:rPr>
                        <a:t>Logo</a:t>
                      </a:r>
                      <a:r>
                        <a:rPr sz="1800" b="1" spc="-1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all</a:t>
                      </a:r>
                      <a:r>
                        <a:rPr sz="1800" b="1" spc="-5" dirty="0">
                          <a:solidFill>
                            <a:schemeClr val="accent6">
                              <a:lumMod val="50000"/>
                            </a:schemeClr>
                          </a:solidFill>
                          <a:latin typeface="Times New Roman"/>
                          <a:cs typeface="Times New Roman"/>
                        </a:rPr>
                        <a:t> conference promotional </a:t>
                      </a:r>
                      <a:r>
                        <a:rPr sz="1800" b="1" dirty="0">
                          <a:solidFill>
                            <a:schemeClr val="accent6">
                              <a:lumMod val="50000"/>
                            </a:schemeClr>
                          </a:solidFill>
                          <a:latin typeface="Times New Roman"/>
                          <a:cs typeface="Times New Roman"/>
                        </a:rPr>
                        <a:t>material</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including</a:t>
                      </a:r>
                      <a:r>
                        <a:rPr sz="1800" b="1"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bag.</a:t>
                      </a:r>
                      <a:endParaRPr sz="1800" dirty="0">
                        <a:solidFill>
                          <a:schemeClr val="accent6">
                            <a:lumMod val="50000"/>
                          </a:schemeClr>
                        </a:solidFill>
                        <a:latin typeface="Times New Roman"/>
                        <a:cs typeface="Times New Roman"/>
                      </a:endParaRPr>
                    </a:p>
                  </a:txBody>
                  <a:tcPr marL="0" marR="0" marT="806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02724">
                <a:tc>
                  <a:txBody>
                    <a:bodyPr/>
                    <a:lstStyle/>
                    <a:p>
                      <a:pPr marL="68580">
                        <a:lnSpc>
                          <a:spcPct val="100000"/>
                        </a:lnSpc>
                        <a:spcBef>
                          <a:spcPts val="640"/>
                        </a:spcBef>
                      </a:pPr>
                      <a:r>
                        <a:rPr sz="1800" b="1" dirty="0">
                          <a:solidFill>
                            <a:schemeClr val="accent6">
                              <a:lumMod val="50000"/>
                            </a:schemeClr>
                          </a:solidFill>
                          <a:latin typeface="Times New Roman"/>
                          <a:cs typeface="Times New Roman"/>
                        </a:rPr>
                        <a:t>Gold</a:t>
                      </a:r>
                      <a:endParaRPr sz="1800">
                        <a:solidFill>
                          <a:schemeClr val="accent6">
                            <a:lumMod val="50000"/>
                          </a:schemeClr>
                        </a:solidFill>
                        <a:latin typeface="Times New Roman"/>
                        <a:cs typeface="Times New Roman"/>
                      </a:endParaRPr>
                    </a:p>
                    <a:p>
                      <a:pPr marL="68580">
                        <a:lnSpc>
                          <a:spcPct val="100000"/>
                        </a:lnSpc>
                        <a:spcBef>
                          <a:spcPts val="1080"/>
                        </a:spcBef>
                      </a:pPr>
                      <a:r>
                        <a:rPr sz="1800" b="1" spc="-5" dirty="0">
                          <a:solidFill>
                            <a:schemeClr val="accent6">
                              <a:lumMod val="50000"/>
                            </a:schemeClr>
                          </a:solidFill>
                          <a:latin typeface="Times New Roman"/>
                          <a:cs typeface="Times New Roman"/>
                        </a:rPr>
                        <a:t>Sponsor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640"/>
                        </a:spcBef>
                      </a:pPr>
                      <a:r>
                        <a:rPr sz="1800" b="1" dirty="0">
                          <a:solidFill>
                            <a:schemeClr val="accent6">
                              <a:lumMod val="50000"/>
                            </a:schemeClr>
                          </a:solidFill>
                          <a:latin typeface="Times New Roman"/>
                          <a:cs typeface="Times New Roman"/>
                        </a:rPr>
                        <a:t>$9,600</a:t>
                      </a:r>
                      <a:endParaRPr sz="1800">
                        <a:solidFill>
                          <a:schemeClr val="accent6">
                            <a:lumMod val="50000"/>
                          </a:schemeClr>
                        </a:solidFill>
                        <a:latin typeface="Times New Roman"/>
                        <a:cs typeface="Times New Roman"/>
                      </a:endParaRPr>
                    </a:p>
                    <a:p>
                      <a:pPr marL="68580" marR="173355">
                        <a:lnSpc>
                          <a:spcPct val="150000"/>
                        </a:lnSpc>
                      </a:pPr>
                      <a:r>
                        <a:rPr sz="1800" b="1" spc="-5" dirty="0">
                          <a:solidFill>
                            <a:schemeClr val="accent6">
                              <a:lumMod val="50000"/>
                            </a:schemeClr>
                          </a:solidFill>
                          <a:latin typeface="Times New Roman"/>
                          <a:cs typeface="Times New Roman"/>
                        </a:rPr>
                        <a:t>U</a:t>
                      </a:r>
                      <a:r>
                        <a:rPr sz="1800" b="1" spc="-10" dirty="0">
                          <a:solidFill>
                            <a:schemeClr val="accent6">
                              <a:lumMod val="50000"/>
                            </a:schemeClr>
                          </a:solidFill>
                          <a:latin typeface="Times New Roman"/>
                          <a:cs typeface="Times New Roman"/>
                        </a:rPr>
                        <a:t>S</a:t>
                      </a:r>
                      <a:r>
                        <a:rPr sz="1800" b="1" spc="-5" dirty="0">
                          <a:solidFill>
                            <a:schemeClr val="accent6">
                              <a:lumMod val="50000"/>
                            </a:schemeClr>
                          </a:solidFill>
                          <a:latin typeface="Times New Roman"/>
                          <a:cs typeface="Times New Roman"/>
                        </a:rPr>
                        <a:t>D/8</a:t>
                      </a:r>
                      <a:r>
                        <a:rPr sz="1800" b="1" dirty="0">
                          <a:solidFill>
                            <a:schemeClr val="accent6">
                              <a:lumMod val="50000"/>
                            </a:schemeClr>
                          </a:solidFill>
                          <a:latin typeface="Times New Roman"/>
                          <a:cs typeface="Times New Roman"/>
                        </a:rPr>
                        <a:t>,00,00  0</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1480" indent="-343535">
                        <a:lnSpc>
                          <a:spcPct val="100000"/>
                        </a:lnSpc>
                        <a:spcBef>
                          <a:spcPts val="640"/>
                        </a:spcBef>
                        <a:buSzPct val="55555"/>
                        <a:buFont typeface="Symbol"/>
                        <a:buChar char=""/>
                        <a:tabLst>
                          <a:tab pos="411480" algn="l"/>
                          <a:tab pos="412115" algn="l"/>
                        </a:tabLst>
                      </a:pPr>
                      <a:r>
                        <a:rPr sz="1800" b="1" spc="-40" dirty="0">
                          <a:solidFill>
                            <a:schemeClr val="accent6">
                              <a:lumMod val="50000"/>
                            </a:schemeClr>
                          </a:solidFill>
                          <a:latin typeface="Times New Roman"/>
                          <a:cs typeface="Times New Roman"/>
                        </a:rPr>
                        <a:t>Two</a:t>
                      </a:r>
                      <a:r>
                        <a:rPr sz="1800" b="1" spc="-35"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passes</a:t>
                      </a:r>
                      <a:r>
                        <a:rPr sz="1800" b="1" spc="-2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for</a:t>
                      </a:r>
                      <a:r>
                        <a:rPr sz="1800" b="1" spc="-4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25"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endParaRPr sz="180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Company</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logo</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r>
                        <a:rPr sz="1800" b="1" spc="-2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website.</a:t>
                      </a:r>
                      <a:endParaRPr sz="180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Acknowledgement</a:t>
                      </a:r>
                      <a:r>
                        <a:rPr sz="1800" b="1" spc="-3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at</a:t>
                      </a:r>
                      <a:r>
                        <a:rPr sz="1800" b="1" spc="-5" dirty="0">
                          <a:solidFill>
                            <a:schemeClr val="accent6">
                              <a:lumMod val="50000"/>
                            </a:schemeClr>
                          </a:solidFill>
                          <a:latin typeface="Times New Roman"/>
                          <a:cs typeface="Times New Roman"/>
                        </a:rPr>
                        <a:t> opening </a:t>
                      </a:r>
                      <a:r>
                        <a:rPr sz="1800" b="1" dirty="0">
                          <a:solidFill>
                            <a:schemeClr val="accent6">
                              <a:lumMod val="50000"/>
                            </a:schemeClr>
                          </a:solidFill>
                          <a:latin typeface="Times New Roman"/>
                          <a:cs typeface="Times New Roman"/>
                        </a:rPr>
                        <a:t>and</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closing</a:t>
                      </a:r>
                      <a:r>
                        <a:rPr sz="1800" b="1" spc="-5" dirty="0">
                          <a:solidFill>
                            <a:schemeClr val="accent6">
                              <a:lumMod val="50000"/>
                            </a:schemeClr>
                          </a:solidFill>
                          <a:latin typeface="Times New Roman"/>
                          <a:cs typeface="Times New Roman"/>
                        </a:rPr>
                        <a:t> sessions.</a:t>
                      </a:r>
                      <a:endParaRPr sz="180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dirty="0">
                          <a:solidFill>
                            <a:schemeClr val="accent6">
                              <a:lumMod val="50000"/>
                            </a:schemeClr>
                          </a:solidFill>
                          <a:latin typeface="Times New Roman"/>
                          <a:cs typeface="Times New Roman"/>
                        </a:rPr>
                        <a:t>Logo</a:t>
                      </a:r>
                      <a:r>
                        <a:rPr sz="1800" b="1" spc="-1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all</a:t>
                      </a:r>
                      <a:r>
                        <a:rPr sz="1800" b="1" spc="-5" dirty="0">
                          <a:solidFill>
                            <a:schemeClr val="accent6">
                              <a:lumMod val="50000"/>
                            </a:schemeClr>
                          </a:solidFill>
                          <a:latin typeface="Times New Roman"/>
                          <a:cs typeface="Times New Roman"/>
                        </a:rPr>
                        <a:t> conference promotional </a:t>
                      </a:r>
                      <a:r>
                        <a:rPr sz="1800" b="1" dirty="0">
                          <a:solidFill>
                            <a:schemeClr val="accent6">
                              <a:lumMod val="50000"/>
                            </a:schemeClr>
                          </a:solidFill>
                          <a:latin typeface="Times New Roman"/>
                          <a:cs typeface="Times New Roman"/>
                        </a:rPr>
                        <a:t>material</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including</a:t>
                      </a:r>
                      <a:r>
                        <a:rPr sz="1800" b="1"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bag.</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02724">
                <a:tc>
                  <a:txBody>
                    <a:bodyPr/>
                    <a:lstStyle/>
                    <a:p>
                      <a:pPr marL="68580">
                        <a:lnSpc>
                          <a:spcPct val="100000"/>
                        </a:lnSpc>
                        <a:spcBef>
                          <a:spcPts val="640"/>
                        </a:spcBef>
                      </a:pPr>
                      <a:r>
                        <a:rPr sz="1800" b="1" spc="-5" dirty="0">
                          <a:solidFill>
                            <a:schemeClr val="accent6">
                              <a:lumMod val="50000"/>
                            </a:schemeClr>
                          </a:solidFill>
                          <a:latin typeface="Times New Roman"/>
                          <a:cs typeface="Times New Roman"/>
                        </a:rPr>
                        <a:t>Silver</a:t>
                      </a:r>
                      <a:endParaRPr sz="1800">
                        <a:solidFill>
                          <a:schemeClr val="accent6">
                            <a:lumMod val="50000"/>
                          </a:schemeClr>
                        </a:solidFill>
                        <a:latin typeface="Times New Roman"/>
                        <a:cs typeface="Times New Roman"/>
                      </a:endParaRPr>
                    </a:p>
                    <a:p>
                      <a:pPr marL="68580">
                        <a:lnSpc>
                          <a:spcPct val="100000"/>
                        </a:lnSpc>
                        <a:spcBef>
                          <a:spcPts val="1080"/>
                        </a:spcBef>
                      </a:pPr>
                      <a:r>
                        <a:rPr sz="1800" b="1" spc="-5" dirty="0">
                          <a:solidFill>
                            <a:schemeClr val="accent6">
                              <a:lumMod val="50000"/>
                            </a:schemeClr>
                          </a:solidFill>
                          <a:latin typeface="Times New Roman"/>
                          <a:cs typeface="Times New Roman"/>
                        </a:rPr>
                        <a:t>Sponsor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640"/>
                        </a:spcBef>
                      </a:pPr>
                      <a:r>
                        <a:rPr sz="1800" b="1" dirty="0">
                          <a:solidFill>
                            <a:schemeClr val="accent6">
                              <a:lumMod val="50000"/>
                            </a:schemeClr>
                          </a:solidFill>
                          <a:latin typeface="Times New Roman"/>
                          <a:cs typeface="Times New Roman"/>
                        </a:rPr>
                        <a:t>$6,000</a:t>
                      </a:r>
                      <a:endParaRPr sz="1800">
                        <a:solidFill>
                          <a:schemeClr val="accent6">
                            <a:lumMod val="50000"/>
                          </a:schemeClr>
                        </a:solidFill>
                        <a:latin typeface="Times New Roman"/>
                        <a:cs typeface="Times New Roman"/>
                      </a:endParaRPr>
                    </a:p>
                    <a:p>
                      <a:pPr marL="68580" marR="173355">
                        <a:lnSpc>
                          <a:spcPct val="150000"/>
                        </a:lnSpc>
                      </a:pPr>
                      <a:r>
                        <a:rPr sz="1800" b="1" spc="-5" dirty="0">
                          <a:solidFill>
                            <a:schemeClr val="accent6">
                              <a:lumMod val="50000"/>
                            </a:schemeClr>
                          </a:solidFill>
                          <a:latin typeface="Times New Roman"/>
                          <a:cs typeface="Times New Roman"/>
                        </a:rPr>
                        <a:t>U</a:t>
                      </a:r>
                      <a:r>
                        <a:rPr sz="1800" b="1" spc="-10" dirty="0">
                          <a:solidFill>
                            <a:schemeClr val="accent6">
                              <a:lumMod val="50000"/>
                            </a:schemeClr>
                          </a:solidFill>
                          <a:latin typeface="Times New Roman"/>
                          <a:cs typeface="Times New Roman"/>
                        </a:rPr>
                        <a:t>S</a:t>
                      </a:r>
                      <a:r>
                        <a:rPr sz="1800" b="1" spc="-5" dirty="0">
                          <a:solidFill>
                            <a:schemeClr val="accent6">
                              <a:lumMod val="50000"/>
                            </a:schemeClr>
                          </a:solidFill>
                          <a:latin typeface="Times New Roman"/>
                          <a:cs typeface="Times New Roman"/>
                        </a:rPr>
                        <a:t>D/5</a:t>
                      </a:r>
                      <a:r>
                        <a:rPr sz="1800" b="1" dirty="0">
                          <a:solidFill>
                            <a:schemeClr val="accent6">
                              <a:lumMod val="50000"/>
                            </a:schemeClr>
                          </a:solidFill>
                          <a:latin typeface="Times New Roman"/>
                          <a:cs typeface="Times New Roman"/>
                        </a:rPr>
                        <a:t>,00,00  0</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11480" indent="-343535">
                        <a:lnSpc>
                          <a:spcPct val="100000"/>
                        </a:lnSpc>
                        <a:spcBef>
                          <a:spcPts val="640"/>
                        </a:spcBef>
                        <a:buSzPct val="55555"/>
                        <a:buFont typeface="Symbol"/>
                        <a:buChar char=""/>
                        <a:tabLst>
                          <a:tab pos="411480" algn="l"/>
                          <a:tab pos="412115" algn="l"/>
                        </a:tabLst>
                      </a:pPr>
                      <a:r>
                        <a:rPr sz="1800" b="1" dirty="0">
                          <a:solidFill>
                            <a:schemeClr val="accent6">
                              <a:lumMod val="50000"/>
                            </a:schemeClr>
                          </a:solidFill>
                          <a:latin typeface="Times New Roman"/>
                          <a:cs typeface="Times New Roman"/>
                        </a:rPr>
                        <a:t>One</a:t>
                      </a:r>
                      <a:r>
                        <a:rPr sz="1800" b="1" spc="-15"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pass</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for</a:t>
                      </a:r>
                      <a:r>
                        <a:rPr sz="1800" b="1" spc="-5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endParaRPr sz="180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Company</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logo</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r>
                        <a:rPr sz="1800" b="1" spc="-2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website.</a:t>
                      </a:r>
                      <a:endParaRPr sz="1800">
                        <a:solidFill>
                          <a:schemeClr val="accent6">
                            <a:lumMod val="50000"/>
                          </a:schemeClr>
                        </a:solidFill>
                        <a:latin typeface="Times New Roman"/>
                        <a:cs typeface="Times New Roman"/>
                      </a:endParaRPr>
                    </a:p>
                    <a:p>
                      <a:pPr marL="411480" indent="-343535">
                        <a:lnSpc>
                          <a:spcPct val="100000"/>
                        </a:lnSpc>
                        <a:spcBef>
                          <a:spcPts val="1085"/>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Acknowledgement</a:t>
                      </a:r>
                      <a:r>
                        <a:rPr sz="1800" b="1" spc="-3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at</a:t>
                      </a:r>
                      <a:r>
                        <a:rPr sz="1800" b="1" spc="-5" dirty="0">
                          <a:solidFill>
                            <a:schemeClr val="accent6">
                              <a:lumMod val="50000"/>
                            </a:schemeClr>
                          </a:solidFill>
                          <a:latin typeface="Times New Roman"/>
                          <a:cs typeface="Times New Roman"/>
                        </a:rPr>
                        <a:t> opening </a:t>
                      </a:r>
                      <a:r>
                        <a:rPr sz="1800" b="1" dirty="0">
                          <a:solidFill>
                            <a:schemeClr val="accent6">
                              <a:lumMod val="50000"/>
                            </a:schemeClr>
                          </a:solidFill>
                          <a:latin typeface="Times New Roman"/>
                          <a:cs typeface="Times New Roman"/>
                        </a:rPr>
                        <a:t>and</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closing</a:t>
                      </a:r>
                      <a:r>
                        <a:rPr sz="1800" b="1" spc="-5" dirty="0">
                          <a:solidFill>
                            <a:schemeClr val="accent6">
                              <a:lumMod val="50000"/>
                            </a:schemeClr>
                          </a:solidFill>
                          <a:latin typeface="Times New Roman"/>
                          <a:cs typeface="Times New Roman"/>
                        </a:rPr>
                        <a:t> sessions.</a:t>
                      </a:r>
                      <a:endParaRPr sz="180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dirty="0">
                          <a:solidFill>
                            <a:schemeClr val="accent6">
                              <a:lumMod val="50000"/>
                            </a:schemeClr>
                          </a:solidFill>
                          <a:latin typeface="Times New Roman"/>
                          <a:cs typeface="Times New Roman"/>
                        </a:rPr>
                        <a:t>Logo</a:t>
                      </a:r>
                      <a:r>
                        <a:rPr sz="1800" b="1" spc="-1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all</a:t>
                      </a:r>
                      <a:r>
                        <a:rPr sz="1800" b="1" spc="-5" dirty="0">
                          <a:solidFill>
                            <a:schemeClr val="accent6">
                              <a:lumMod val="50000"/>
                            </a:schemeClr>
                          </a:solidFill>
                          <a:latin typeface="Times New Roman"/>
                          <a:cs typeface="Times New Roman"/>
                        </a:rPr>
                        <a:t> conference promotional </a:t>
                      </a:r>
                      <a:r>
                        <a:rPr sz="1800" b="1" dirty="0">
                          <a:solidFill>
                            <a:schemeClr val="accent6">
                              <a:lumMod val="50000"/>
                            </a:schemeClr>
                          </a:solidFill>
                          <a:latin typeface="Times New Roman"/>
                          <a:cs typeface="Times New Roman"/>
                        </a:rPr>
                        <a:t>material</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including</a:t>
                      </a:r>
                      <a:r>
                        <a:rPr sz="1800" b="1"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bag.</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102724">
                <a:tc>
                  <a:txBody>
                    <a:bodyPr/>
                    <a:lstStyle/>
                    <a:p>
                      <a:pPr marL="68580">
                        <a:lnSpc>
                          <a:spcPct val="100000"/>
                        </a:lnSpc>
                        <a:spcBef>
                          <a:spcPts val="640"/>
                        </a:spcBef>
                      </a:pPr>
                      <a:r>
                        <a:rPr sz="1800" b="1" spc="-10" dirty="0">
                          <a:solidFill>
                            <a:schemeClr val="accent6">
                              <a:lumMod val="50000"/>
                            </a:schemeClr>
                          </a:solidFill>
                          <a:latin typeface="Times New Roman"/>
                          <a:cs typeface="Times New Roman"/>
                        </a:rPr>
                        <a:t>Bronze</a:t>
                      </a:r>
                      <a:endParaRPr sz="1800">
                        <a:solidFill>
                          <a:schemeClr val="accent6">
                            <a:lumMod val="50000"/>
                          </a:schemeClr>
                        </a:solidFill>
                        <a:latin typeface="Times New Roman"/>
                        <a:cs typeface="Times New Roman"/>
                      </a:endParaRPr>
                    </a:p>
                    <a:p>
                      <a:pPr marL="68580">
                        <a:lnSpc>
                          <a:spcPct val="100000"/>
                        </a:lnSpc>
                        <a:spcBef>
                          <a:spcPts val="1085"/>
                        </a:spcBef>
                      </a:pPr>
                      <a:r>
                        <a:rPr sz="1800" b="1" spc="-5" dirty="0">
                          <a:solidFill>
                            <a:schemeClr val="accent6">
                              <a:lumMod val="50000"/>
                            </a:schemeClr>
                          </a:solidFill>
                          <a:latin typeface="Times New Roman"/>
                          <a:cs typeface="Times New Roman"/>
                        </a:rPr>
                        <a:t>Sponsor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640"/>
                        </a:spcBef>
                      </a:pPr>
                      <a:r>
                        <a:rPr sz="1800" b="1" dirty="0">
                          <a:solidFill>
                            <a:schemeClr val="accent6">
                              <a:lumMod val="50000"/>
                            </a:schemeClr>
                          </a:solidFill>
                          <a:latin typeface="Times New Roman"/>
                          <a:cs typeface="Times New Roman"/>
                        </a:rPr>
                        <a:t>$4,800</a:t>
                      </a:r>
                      <a:endParaRPr sz="1800">
                        <a:solidFill>
                          <a:schemeClr val="accent6">
                            <a:lumMod val="50000"/>
                          </a:schemeClr>
                        </a:solidFill>
                        <a:latin typeface="Times New Roman"/>
                        <a:cs typeface="Times New Roman"/>
                      </a:endParaRPr>
                    </a:p>
                    <a:p>
                      <a:pPr marL="68580" marR="173355">
                        <a:lnSpc>
                          <a:spcPct val="150000"/>
                        </a:lnSpc>
                        <a:spcBef>
                          <a:spcPts val="5"/>
                        </a:spcBef>
                      </a:pPr>
                      <a:r>
                        <a:rPr sz="1800" b="1" spc="-5" dirty="0">
                          <a:solidFill>
                            <a:schemeClr val="accent6">
                              <a:lumMod val="50000"/>
                            </a:schemeClr>
                          </a:solidFill>
                          <a:latin typeface="Times New Roman"/>
                          <a:cs typeface="Times New Roman"/>
                        </a:rPr>
                        <a:t>U</a:t>
                      </a:r>
                      <a:r>
                        <a:rPr sz="1800" b="1" spc="-10" dirty="0">
                          <a:solidFill>
                            <a:schemeClr val="accent6">
                              <a:lumMod val="50000"/>
                            </a:schemeClr>
                          </a:solidFill>
                          <a:latin typeface="Times New Roman"/>
                          <a:cs typeface="Times New Roman"/>
                        </a:rPr>
                        <a:t>S</a:t>
                      </a:r>
                      <a:r>
                        <a:rPr sz="1800" b="1" spc="-5" dirty="0">
                          <a:solidFill>
                            <a:schemeClr val="accent6">
                              <a:lumMod val="50000"/>
                            </a:schemeClr>
                          </a:solidFill>
                          <a:latin typeface="Times New Roman"/>
                          <a:cs typeface="Times New Roman"/>
                        </a:rPr>
                        <a:t>D/4</a:t>
                      </a:r>
                      <a:r>
                        <a:rPr sz="1800" b="1" dirty="0">
                          <a:solidFill>
                            <a:schemeClr val="accent6">
                              <a:lumMod val="50000"/>
                            </a:schemeClr>
                          </a:solidFill>
                          <a:latin typeface="Times New Roman"/>
                          <a:cs typeface="Times New Roman"/>
                        </a:rPr>
                        <a:t>,00,00  0</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INR</a:t>
                      </a:r>
                      <a:endParaRPr sz="1800">
                        <a:solidFill>
                          <a:schemeClr val="accent6">
                            <a:lumMod val="50000"/>
                          </a:schemeClr>
                        </a:solidFill>
                        <a:latin typeface="Times New Roman"/>
                        <a:cs typeface="Times New Roman"/>
                      </a:endParaRPr>
                    </a:p>
                  </a:txBody>
                  <a:tcPr marL="0" marR="0" marT="812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000" dirty="0">
                        <a:solidFill>
                          <a:schemeClr val="accent6">
                            <a:lumMod val="50000"/>
                          </a:schemeClr>
                        </a:solidFill>
                        <a:latin typeface="Times New Roman"/>
                        <a:cs typeface="Times New Roman"/>
                      </a:endParaRPr>
                    </a:p>
                    <a:p>
                      <a:pPr marL="411480" indent="-343535">
                        <a:lnSpc>
                          <a:spcPct val="100000"/>
                        </a:lnSpc>
                        <a:spcBef>
                          <a:spcPts val="1585"/>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Company</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logo</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10"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the</a:t>
                      </a:r>
                      <a:r>
                        <a:rPr sz="1800" b="1" spc="-1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conference</a:t>
                      </a:r>
                      <a:r>
                        <a:rPr sz="1800" b="1" spc="-2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website.</a:t>
                      </a:r>
                      <a:endParaRPr sz="1800" dirty="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spc="-5" dirty="0">
                          <a:solidFill>
                            <a:schemeClr val="accent6">
                              <a:lumMod val="50000"/>
                            </a:schemeClr>
                          </a:solidFill>
                          <a:latin typeface="Times New Roman"/>
                          <a:cs typeface="Times New Roman"/>
                        </a:rPr>
                        <a:t>Acknowledgement</a:t>
                      </a:r>
                      <a:r>
                        <a:rPr sz="1800" b="1" spc="-3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at</a:t>
                      </a:r>
                      <a:r>
                        <a:rPr sz="1800" b="1" spc="-5" dirty="0">
                          <a:solidFill>
                            <a:schemeClr val="accent6">
                              <a:lumMod val="50000"/>
                            </a:schemeClr>
                          </a:solidFill>
                          <a:latin typeface="Times New Roman"/>
                          <a:cs typeface="Times New Roman"/>
                        </a:rPr>
                        <a:t> opening </a:t>
                      </a:r>
                      <a:r>
                        <a:rPr sz="1800" b="1" dirty="0">
                          <a:solidFill>
                            <a:schemeClr val="accent6">
                              <a:lumMod val="50000"/>
                            </a:schemeClr>
                          </a:solidFill>
                          <a:latin typeface="Times New Roman"/>
                          <a:cs typeface="Times New Roman"/>
                        </a:rPr>
                        <a:t>and</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closing</a:t>
                      </a:r>
                      <a:r>
                        <a:rPr sz="1800" b="1" spc="-5" dirty="0">
                          <a:solidFill>
                            <a:schemeClr val="accent6">
                              <a:lumMod val="50000"/>
                            </a:schemeClr>
                          </a:solidFill>
                          <a:latin typeface="Times New Roman"/>
                          <a:cs typeface="Times New Roman"/>
                        </a:rPr>
                        <a:t> sessions.</a:t>
                      </a:r>
                      <a:endParaRPr sz="1800" dirty="0">
                        <a:solidFill>
                          <a:schemeClr val="accent6">
                            <a:lumMod val="50000"/>
                          </a:schemeClr>
                        </a:solidFill>
                        <a:latin typeface="Times New Roman"/>
                        <a:cs typeface="Times New Roman"/>
                      </a:endParaRPr>
                    </a:p>
                    <a:p>
                      <a:pPr marL="411480" indent="-343535">
                        <a:lnSpc>
                          <a:spcPct val="100000"/>
                        </a:lnSpc>
                        <a:spcBef>
                          <a:spcPts val="1080"/>
                        </a:spcBef>
                        <a:buSzPct val="55555"/>
                        <a:buFont typeface="Symbol"/>
                        <a:buChar char=""/>
                        <a:tabLst>
                          <a:tab pos="411480" algn="l"/>
                          <a:tab pos="412115" algn="l"/>
                        </a:tabLst>
                      </a:pPr>
                      <a:r>
                        <a:rPr sz="1800" b="1" dirty="0">
                          <a:solidFill>
                            <a:schemeClr val="accent6">
                              <a:lumMod val="50000"/>
                            </a:schemeClr>
                          </a:solidFill>
                          <a:latin typeface="Times New Roman"/>
                          <a:cs typeface="Times New Roman"/>
                        </a:rPr>
                        <a:t>Logo</a:t>
                      </a:r>
                      <a:r>
                        <a:rPr sz="1800" b="1" spc="-1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on</a:t>
                      </a:r>
                      <a:r>
                        <a:rPr sz="1800" b="1" spc="-5" dirty="0">
                          <a:solidFill>
                            <a:schemeClr val="accent6">
                              <a:lumMod val="50000"/>
                            </a:schemeClr>
                          </a:solidFill>
                          <a:latin typeface="Times New Roman"/>
                          <a:cs typeface="Times New Roman"/>
                        </a:rPr>
                        <a:t> </a:t>
                      </a:r>
                      <a:r>
                        <a:rPr sz="1800" b="1" dirty="0">
                          <a:solidFill>
                            <a:schemeClr val="accent6">
                              <a:lumMod val="50000"/>
                            </a:schemeClr>
                          </a:solidFill>
                          <a:latin typeface="Times New Roman"/>
                          <a:cs typeface="Times New Roman"/>
                        </a:rPr>
                        <a:t>all</a:t>
                      </a:r>
                      <a:r>
                        <a:rPr sz="1800" b="1" spc="-5" dirty="0">
                          <a:solidFill>
                            <a:schemeClr val="accent6">
                              <a:lumMod val="50000"/>
                            </a:schemeClr>
                          </a:solidFill>
                          <a:latin typeface="Times New Roman"/>
                          <a:cs typeface="Times New Roman"/>
                        </a:rPr>
                        <a:t> conference promotional </a:t>
                      </a:r>
                      <a:r>
                        <a:rPr sz="1800" b="1" dirty="0">
                          <a:solidFill>
                            <a:schemeClr val="accent6">
                              <a:lumMod val="50000"/>
                            </a:schemeClr>
                          </a:solidFill>
                          <a:latin typeface="Times New Roman"/>
                          <a:cs typeface="Times New Roman"/>
                        </a:rPr>
                        <a:t>material</a:t>
                      </a:r>
                      <a:r>
                        <a:rPr sz="1800" b="1" spc="-2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including</a:t>
                      </a:r>
                      <a:r>
                        <a:rPr sz="1800" b="1" dirty="0">
                          <a:solidFill>
                            <a:schemeClr val="accent6">
                              <a:lumMod val="50000"/>
                            </a:schemeClr>
                          </a:solidFill>
                          <a:latin typeface="Times New Roman"/>
                          <a:cs typeface="Times New Roman"/>
                        </a:rPr>
                        <a:t> bag.</a:t>
                      </a:r>
                      <a:endParaRPr sz="1800" dirty="0">
                        <a:solidFill>
                          <a:schemeClr val="accent6">
                            <a:lumMod val="50000"/>
                          </a:schemeClr>
                        </a:solidFill>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7" name="object 7"/>
          <p:cNvSpPr txBox="1"/>
          <p:nvPr/>
        </p:nvSpPr>
        <p:spPr>
          <a:xfrm>
            <a:off x="584853" y="12589771"/>
            <a:ext cx="6257925" cy="1959511"/>
          </a:xfrm>
          <a:prstGeom prst="rect">
            <a:avLst/>
          </a:prstGeom>
        </p:spPr>
        <p:txBody>
          <a:bodyPr vert="horz" wrap="square" lIns="0" tIns="12700" rIns="0" bIns="0" rtlCol="0">
            <a:spAutoFit/>
          </a:bodyPr>
          <a:lstStyle/>
          <a:p>
            <a:pPr marL="12700">
              <a:lnSpc>
                <a:spcPct val="100000"/>
              </a:lnSpc>
              <a:spcBef>
                <a:spcPts val="100"/>
              </a:spcBef>
            </a:pPr>
            <a:r>
              <a:rPr sz="1800" b="1" dirty="0">
                <a:solidFill>
                  <a:schemeClr val="accent6">
                    <a:lumMod val="50000"/>
                  </a:schemeClr>
                </a:solidFill>
                <a:latin typeface="Times New Roman"/>
                <a:cs typeface="Times New Roman"/>
              </a:rPr>
              <a:t>Payment</a:t>
            </a:r>
            <a:r>
              <a:rPr sz="1800" b="1" spc="-35"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Information </a:t>
            </a:r>
            <a:r>
              <a:rPr sz="1800" b="1" dirty="0">
                <a:solidFill>
                  <a:schemeClr val="accent6">
                    <a:lumMod val="50000"/>
                  </a:schemeClr>
                </a:solidFill>
                <a:latin typeface="Times New Roman"/>
                <a:cs typeface="Times New Roman"/>
              </a:rPr>
              <a:t>for</a:t>
            </a:r>
            <a:r>
              <a:rPr sz="1800" b="1" spc="-50" dirty="0">
                <a:solidFill>
                  <a:schemeClr val="accent6">
                    <a:lumMod val="50000"/>
                  </a:schemeClr>
                </a:solidFill>
                <a:latin typeface="Times New Roman"/>
                <a:cs typeface="Times New Roman"/>
              </a:rPr>
              <a:t> </a:t>
            </a:r>
            <a:r>
              <a:rPr sz="1800" b="1" spc="-5" dirty="0">
                <a:solidFill>
                  <a:schemeClr val="accent6">
                    <a:lumMod val="50000"/>
                  </a:schemeClr>
                </a:solidFill>
                <a:latin typeface="Times New Roman"/>
                <a:cs typeface="Times New Roman"/>
              </a:rPr>
              <a:t>ISFMG</a:t>
            </a:r>
            <a:r>
              <a:rPr sz="1800" b="1" dirty="0">
                <a:solidFill>
                  <a:schemeClr val="accent6">
                    <a:lumMod val="50000"/>
                  </a:schemeClr>
                </a:solidFill>
                <a:latin typeface="Times New Roman"/>
                <a:cs typeface="Times New Roman"/>
              </a:rPr>
              <a:t> 2026</a:t>
            </a:r>
            <a:endParaRPr sz="1800" dirty="0">
              <a:solidFill>
                <a:schemeClr val="accent6">
                  <a:lumMod val="50000"/>
                </a:schemeClr>
              </a:solidFill>
              <a:latin typeface="Times New Roman"/>
              <a:cs typeface="Times New Roman"/>
            </a:endParaRPr>
          </a:p>
          <a:p>
            <a:pPr>
              <a:lnSpc>
                <a:spcPct val="100000"/>
              </a:lnSpc>
              <a:spcBef>
                <a:spcPts val="35"/>
              </a:spcBef>
            </a:pPr>
            <a:endParaRPr sz="1850" dirty="0">
              <a:solidFill>
                <a:schemeClr val="accent6">
                  <a:lumMod val="50000"/>
                </a:schemeClr>
              </a:solidFill>
              <a:latin typeface="Times New Roman"/>
              <a:cs typeface="Times New Roman"/>
            </a:endParaRPr>
          </a:p>
          <a:p>
            <a:pPr marL="12700" marR="3191510">
              <a:lnSpc>
                <a:spcPct val="100000"/>
              </a:lnSpc>
            </a:pPr>
            <a:r>
              <a:rPr sz="1800" dirty="0">
                <a:solidFill>
                  <a:schemeClr val="accent6">
                    <a:lumMod val="50000"/>
                  </a:schemeClr>
                </a:solidFill>
                <a:latin typeface="Times New Roman"/>
                <a:cs typeface="Times New Roman"/>
              </a:rPr>
              <a:t>Bank </a:t>
            </a:r>
            <a:r>
              <a:rPr sz="1800" spc="-10" dirty="0">
                <a:solidFill>
                  <a:schemeClr val="accent6">
                    <a:lumMod val="50000"/>
                  </a:schemeClr>
                </a:solidFill>
                <a:latin typeface="Times New Roman"/>
                <a:cs typeface="Times New Roman"/>
              </a:rPr>
              <a:t>N</a:t>
            </a:r>
            <a:r>
              <a:rPr sz="1800" dirty="0">
                <a:solidFill>
                  <a:schemeClr val="accent6">
                    <a:lumMod val="50000"/>
                  </a:schemeClr>
                </a:solidFill>
                <a:latin typeface="Times New Roman"/>
                <a:cs typeface="Times New Roman"/>
              </a:rPr>
              <a:t>ame:</a:t>
            </a:r>
            <a:r>
              <a:rPr sz="1800" spc="5" dirty="0">
                <a:solidFill>
                  <a:schemeClr val="accent6">
                    <a:lumMod val="50000"/>
                  </a:schemeClr>
                </a:solidFill>
                <a:latin typeface="Times New Roman"/>
                <a:cs typeface="Times New Roman"/>
              </a:rPr>
              <a:t> </a:t>
            </a:r>
            <a:r>
              <a:rPr sz="1800" dirty="0">
                <a:solidFill>
                  <a:schemeClr val="accent6">
                    <a:lumMod val="50000"/>
                  </a:schemeClr>
                </a:solidFill>
                <a:latin typeface="Times New Roman"/>
                <a:cs typeface="Times New Roman"/>
              </a:rPr>
              <a:t>CA</a:t>
            </a:r>
            <a:r>
              <a:rPr sz="1800" spc="-10" dirty="0">
                <a:solidFill>
                  <a:schemeClr val="accent6">
                    <a:lumMod val="50000"/>
                  </a:schemeClr>
                </a:solidFill>
                <a:latin typeface="Times New Roman"/>
                <a:cs typeface="Times New Roman"/>
              </a:rPr>
              <a:t>N</a:t>
            </a:r>
            <a:r>
              <a:rPr sz="1800" spc="-5" dirty="0">
                <a:solidFill>
                  <a:schemeClr val="accent6">
                    <a:lumMod val="50000"/>
                  </a:schemeClr>
                </a:solidFill>
                <a:latin typeface="Times New Roman"/>
                <a:cs typeface="Times New Roman"/>
              </a:rPr>
              <a:t>AR</a:t>
            </a:r>
            <a:r>
              <a:rPr sz="1800" dirty="0">
                <a:solidFill>
                  <a:schemeClr val="accent6">
                    <a:lumMod val="50000"/>
                  </a:schemeClr>
                </a:solidFill>
                <a:latin typeface="Times New Roman"/>
                <a:cs typeface="Times New Roman"/>
              </a:rPr>
              <a:t>A</a:t>
            </a:r>
            <a:r>
              <a:rPr sz="1800" spc="-105" dirty="0">
                <a:solidFill>
                  <a:schemeClr val="accent6">
                    <a:lumMod val="50000"/>
                  </a:schemeClr>
                </a:solidFill>
                <a:latin typeface="Times New Roman"/>
                <a:cs typeface="Times New Roman"/>
              </a:rPr>
              <a:t> </a:t>
            </a:r>
            <a:r>
              <a:rPr sz="1800" dirty="0">
                <a:solidFill>
                  <a:schemeClr val="accent6">
                    <a:lumMod val="50000"/>
                  </a:schemeClr>
                </a:solidFill>
                <a:latin typeface="Times New Roman"/>
                <a:cs typeface="Times New Roman"/>
              </a:rPr>
              <a:t>Bank  </a:t>
            </a:r>
            <a:r>
              <a:rPr sz="1800" spc="-5" dirty="0">
                <a:solidFill>
                  <a:schemeClr val="accent6">
                    <a:lumMod val="50000"/>
                  </a:schemeClr>
                </a:solidFill>
                <a:latin typeface="Times New Roman"/>
                <a:cs typeface="Times New Roman"/>
              </a:rPr>
              <a:t>Account Number: </a:t>
            </a:r>
            <a:r>
              <a:rPr sz="1800" spc="-20" dirty="0">
                <a:solidFill>
                  <a:schemeClr val="accent6">
                    <a:lumMod val="50000"/>
                  </a:schemeClr>
                </a:solidFill>
                <a:latin typeface="Times New Roman"/>
                <a:cs typeface="Times New Roman"/>
              </a:rPr>
              <a:t>110161118541 </a:t>
            </a:r>
            <a:r>
              <a:rPr sz="1800" spc="-434" dirty="0">
                <a:solidFill>
                  <a:schemeClr val="accent6">
                    <a:lumMod val="50000"/>
                  </a:schemeClr>
                </a:solidFill>
                <a:latin typeface="Times New Roman"/>
                <a:cs typeface="Times New Roman"/>
              </a:rPr>
              <a:t> </a:t>
            </a:r>
            <a:r>
              <a:rPr sz="1800" spc="-5" dirty="0">
                <a:solidFill>
                  <a:schemeClr val="accent6">
                    <a:lumMod val="50000"/>
                  </a:schemeClr>
                </a:solidFill>
                <a:latin typeface="Times New Roman"/>
                <a:cs typeface="Times New Roman"/>
              </a:rPr>
              <a:t>Account Holder: ISFMGE </a:t>
            </a:r>
            <a:r>
              <a:rPr sz="1800" dirty="0">
                <a:solidFill>
                  <a:schemeClr val="accent6">
                    <a:lumMod val="50000"/>
                  </a:schemeClr>
                </a:solidFill>
                <a:latin typeface="Times New Roman"/>
                <a:cs typeface="Times New Roman"/>
              </a:rPr>
              <a:t>2026 </a:t>
            </a:r>
            <a:r>
              <a:rPr sz="1800" spc="5" dirty="0">
                <a:solidFill>
                  <a:schemeClr val="accent6">
                    <a:lumMod val="50000"/>
                  </a:schemeClr>
                </a:solidFill>
                <a:latin typeface="Times New Roman"/>
                <a:cs typeface="Times New Roman"/>
              </a:rPr>
              <a:t> </a:t>
            </a:r>
            <a:r>
              <a:rPr sz="1800" spc="-5" dirty="0">
                <a:solidFill>
                  <a:schemeClr val="accent6">
                    <a:lumMod val="50000"/>
                  </a:schemeClr>
                </a:solidFill>
                <a:latin typeface="Times New Roman"/>
                <a:cs typeface="Times New Roman"/>
              </a:rPr>
              <a:t>IFSC </a:t>
            </a:r>
            <a:r>
              <a:rPr sz="1800" dirty="0">
                <a:solidFill>
                  <a:schemeClr val="accent6">
                    <a:lumMod val="50000"/>
                  </a:schemeClr>
                </a:solidFill>
                <a:latin typeface="Times New Roman"/>
                <a:cs typeface="Times New Roman"/>
              </a:rPr>
              <a:t>code: </a:t>
            </a:r>
            <a:r>
              <a:rPr sz="1800" spc="-5" dirty="0">
                <a:solidFill>
                  <a:schemeClr val="accent6">
                    <a:lumMod val="50000"/>
                  </a:schemeClr>
                </a:solidFill>
                <a:latin typeface="Times New Roman"/>
                <a:cs typeface="Times New Roman"/>
              </a:rPr>
              <a:t>CNRB0006223 </a:t>
            </a:r>
            <a:r>
              <a:rPr sz="1800" dirty="0">
                <a:solidFill>
                  <a:schemeClr val="accent6">
                    <a:lumMod val="50000"/>
                  </a:schemeClr>
                </a:solidFill>
                <a:latin typeface="Times New Roman"/>
                <a:cs typeface="Times New Roman"/>
              </a:rPr>
              <a:t> </a:t>
            </a:r>
            <a:r>
              <a:rPr sz="1800" spc="-5" dirty="0">
                <a:solidFill>
                  <a:schemeClr val="accent6">
                    <a:lumMod val="50000"/>
                  </a:schemeClr>
                </a:solidFill>
                <a:latin typeface="Times New Roman"/>
                <a:cs typeface="Times New Roman"/>
              </a:rPr>
              <a:t>SWIFT</a:t>
            </a:r>
            <a:r>
              <a:rPr sz="1800" spc="-35" dirty="0">
                <a:solidFill>
                  <a:schemeClr val="accent6">
                    <a:lumMod val="50000"/>
                  </a:schemeClr>
                </a:solidFill>
                <a:latin typeface="Times New Roman"/>
                <a:cs typeface="Times New Roman"/>
              </a:rPr>
              <a:t> </a:t>
            </a:r>
            <a:r>
              <a:rPr sz="1800" dirty="0">
                <a:solidFill>
                  <a:schemeClr val="accent6">
                    <a:lumMod val="50000"/>
                  </a:schemeClr>
                </a:solidFill>
                <a:latin typeface="Times New Roman"/>
                <a:cs typeface="Times New Roman"/>
              </a:rPr>
              <a:t>code:</a:t>
            </a:r>
            <a:r>
              <a:rPr sz="1800" spc="-25" dirty="0">
                <a:solidFill>
                  <a:schemeClr val="accent6">
                    <a:lumMod val="50000"/>
                  </a:schemeClr>
                </a:solidFill>
                <a:latin typeface="Times New Roman"/>
                <a:cs typeface="Times New Roman"/>
              </a:rPr>
              <a:t> </a:t>
            </a:r>
            <a:r>
              <a:rPr sz="1800" spc="-5" dirty="0">
                <a:solidFill>
                  <a:schemeClr val="accent6">
                    <a:lumMod val="50000"/>
                  </a:schemeClr>
                </a:solidFill>
                <a:latin typeface="Times New Roman"/>
                <a:cs typeface="Times New Roman"/>
              </a:rPr>
              <a:t>CNRBINBBBFD</a:t>
            </a:r>
            <a:endParaRPr sz="1800" dirty="0">
              <a:solidFill>
                <a:schemeClr val="accent6">
                  <a:lumMod val="50000"/>
                </a:schemeClr>
              </a:solidFill>
              <a:latin typeface="Times New Roman"/>
              <a:cs typeface="Times New Roman"/>
            </a:endParaRPr>
          </a:p>
        </p:txBody>
      </p:sp>
      <p:pic>
        <p:nvPicPr>
          <p:cNvPr id="9" name="Picture 8">
            <a:extLst>
              <a:ext uri="{FF2B5EF4-FFF2-40B4-BE49-F238E27FC236}">
                <a16:creationId xmlns:a16="http://schemas.microsoft.com/office/drawing/2014/main" id="{B20AA556-62C5-25F4-A5DA-7B4220E9D5E5}"/>
              </a:ext>
            </a:extLst>
          </p:cNvPr>
          <p:cNvPicPr>
            <a:picLocks noChangeAspect="1"/>
          </p:cNvPicPr>
          <p:nvPr/>
        </p:nvPicPr>
        <p:blipFill>
          <a:blip r:embed="rId3"/>
          <a:stretch>
            <a:fillRect/>
          </a:stretch>
        </p:blipFill>
        <p:spPr>
          <a:xfrm>
            <a:off x="7061154" y="-340164"/>
            <a:ext cx="4145859" cy="1535923"/>
          </a:xfrm>
          <a:prstGeom prst="rect">
            <a:avLst/>
          </a:prstGeom>
        </p:spPr>
      </p:pic>
      <p:graphicFrame>
        <p:nvGraphicFramePr>
          <p:cNvPr id="8" name="Table 7">
            <a:extLst>
              <a:ext uri="{FF2B5EF4-FFF2-40B4-BE49-F238E27FC236}">
                <a16:creationId xmlns:a16="http://schemas.microsoft.com/office/drawing/2014/main" id="{544FD7CB-AF06-7A1C-7A6F-F98BAF944439}"/>
              </a:ext>
            </a:extLst>
          </p:cNvPr>
          <p:cNvGraphicFramePr>
            <a:graphicFrameLocks noGrp="1"/>
          </p:cNvGraphicFramePr>
          <p:nvPr>
            <p:extLst>
              <p:ext uri="{D42A27DB-BD31-4B8C-83A1-F6EECF244321}">
                <p14:modId xmlns:p14="http://schemas.microsoft.com/office/powerpoint/2010/main" val="133422115"/>
              </p:ext>
            </p:extLst>
          </p:nvPr>
        </p:nvGraphicFramePr>
        <p:xfrm>
          <a:off x="486873" y="10111195"/>
          <a:ext cx="9736626" cy="1463040"/>
        </p:xfrm>
        <a:graphic>
          <a:graphicData uri="http://schemas.openxmlformats.org/drawingml/2006/table">
            <a:tbl>
              <a:tblPr>
                <a:tableStyleId>{5940675A-B579-460E-94D1-54222C63F5DA}</a:tableStyleId>
              </a:tblPr>
              <a:tblGrid>
                <a:gridCol w="4868313">
                  <a:extLst>
                    <a:ext uri="{9D8B030D-6E8A-4147-A177-3AD203B41FA5}">
                      <a16:colId xmlns:a16="http://schemas.microsoft.com/office/drawing/2014/main" val="2085057836"/>
                    </a:ext>
                  </a:extLst>
                </a:gridCol>
                <a:gridCol w="4868313">
                  <a:extLst>
                    <a:ext uri="{9D8B030D-6E8A-4147-A177-3AD203B41FA5}">
                      <a16:colId xmlns:a16="http://schemas.microsoft.com/office/drawing/2014/main" val="4180711065"/>
                    </a:ext>
                  </a:extLst>
                </a:gridCol>
              </a:tblGrid>
              <a:tr h="0">
                <a:tc>
                  <a:txBody>
                    <a:bodyPr/>
                    <a:lstStyle/>
                    <a:p>
                      <a:pPr fontAlgn="b"/>
                      <a:r>
                        <a:rPr lang="en-US" b="1">
                          <a:solidFill>
                            <a:srgbClr val="843B0C"/>
                          </a:solidFill>
                          <a:effectLst/>
                          <a:latin typeface="Times New Roman" panose="02020603050405020304" pitchFamily="18" charset="0"/>
                          <a:cs typeface="Times New Roman" panose="02020603050405020304" pitchFamily="18" charset="0"/>
                        </a:rPr>
                        <a:t>Item</a:t>
                      </a:r>
                    </a:p>
                  </a:txBody>
                  <a:tcPr anchor="b"/>
                </a:tc>
                <a:tc>
                  <a:txBody>
                    <a:bodyPr/>
                    <a:lstStyle/>
                    <a:p>
                      <a:pPr fontAlgn="b"/>
                      <a:r>
                        <a:rPr lang="en-US" b="1">
                          <a:solidFill>
                            <a:srgbClr val="843B0C"/>
                          </a:solidFill>
                          <a:effectLst/>
                          <a:latin typeface="Times New Roman" panose="02020603050405020304" pitchFamily="18" charset="0"/>
                          <a:cs typeface="Times New Roman" panose="02020603050405020304" pitchFamily="18" charset="0"/>
                        </a:rPr>
                        <a:t>Description</a:t>
                      </a:r>
                    </a:p>
                  </a:txBody>
                  <a:tcPr anchor="b"/>
                </a:tc>
                <a:extLst>
                  <a:ext uri="{0D108BD9-81ED-4DB2-BD59-A6C34878D82A}">
                    <a16:rowId xmlns:a16="http://schemas.microsoft.com/office/drawing/2014/main" val="2339277769"/>
                  </a:ext>
                </a:extLst>
              </a:tr>
              <a:tr h="0">
                <a:tc>
                  <a:txBody>
                    <a:bodyPr/>
                    <a:lstStyle/>
                    <a:p>
                      <a:pPr fontAlgn="base"/>
                      <a:r>
                        <a:rPr lang="en-US">
                          <a:solidFill>
                            <a:srgbClr val="843B0C"/>
                          </a:solidFill>
                          <a:effectLst/>
                          <a:latin typeface="Times New Roman" panose="02020603050405020304" pitchFamily="18" charset="0"/>
                          <a:cs typeface="Times New Roman" panose="02020603050405020304" pitchFamily="18" charset="0"/>
                        </a:rPr>
                        <a:t>Exhibitor Fee</a:t>
                      </a:r>
                    </a:p>
                  </a:txBody>
                  <a:tcPr anchor="ctr"/>
                </a:tc>
                <a:tc>
                  <a:txBody>
                    <a:bodyPr/>
                    <a:lstStyle/>
                    <a:p>
                      <a:pPr fontAlgn="base"/>
                      <a:r>
                        <a:rPr lang="en-US">
                          <a:solidFill>
                            <a:srgbClr val="843B0C"/>
                          </a:solidFill>
                          <a:effectLst/>
                          <a:latin typeface="Times New Roman" panose="02020603050405020304" pitchFamily="18" charset="0"/>
                          <a:cs typeface="Times New Roman" panose="02020603050405020304" pitchFamily="18" charset="0"/>
                        </a:rPr>
                        <a:t>₹1,50,000 + GST</a:t>
                      </a:r>
                    </a:p>
                  </a:txBody>
                  <a:tcPr anchor="ctr"/>
                </a:tc>
                <a:extLst>
                  <a:ext uri="{0D108BD9-81ED-4DB2-BD59-A6C34878D82A}">
                    <a16:rowId xmlns:a16="http://schemas.microsoft.com/office/drawing/2014/main" val="1781884871"/>
                  </a:ext>
                </a:extLst>
              </a:tr>
              <a:tr h="0">
                <a:tc>
                  <a:txBody>
                    <a:bodyPr/>
                    <a:lstStyle/>
                    <a:p>
                      <a:pPr fontAlgn="base"/>
                      <a:r>
                        <a:rPr lang="en-US">
                          <a:solidFill>
                            <a:srgbClr val="843B0C"/>
                          </a:solidFill>
                          <a:effectLst/>
                          <a:latin typeface="Times New Roman" panose="02020603050405020304" pitchFamily="18" charset="0"/>
                          <a:cs typeface="Times New Roman" panose="02020603050405020304" pitchFamily="18" charset="0"/>
                        </a:rPr>
                        <a:t>Offerings</a:t>
                      </a:r>
                    </a:p>
                  </a:txBody>
                  <a:tcPr anchor="ctr"/>
                </a:tc>
                <a:tc rowSpan="2">
                  <a:txBody>
                    <a:bodyPr/>
                    <a:lstStyle/>
                    <a:p>
                      <a:pPr marL="285750" indent="-285750" fontAlgn="base">
                        <a:buFont typeface="Arial" panose="020B0604020202020204" pitchFamily="34" charset="0"/>
                        <a:buChar char="•"/>
                      </a:pPr>
                      <a:r>
                        <a:rPr lang="en-US" dirty="0">
                          <a:solidFill>
                            <a:srgbClr val="843B0C"/>
                          </a:solidFill>
                          <a:effectLst/>
                          <a:latin typeface="Times New Roman" panose="02020603050405020304" pitchFamily="18" charset="0"/>
                          <a:cs typeface="Times New Roman" panose="02020603050405020304" pitchFamily="18" charset="0"/>
                        </a:rPr>
                        <a:t>One booth of 8x8 feet size</a:t>
                      </a:r>
                    </a:p>
                    <a:p>
                      <a:pPr marL="285750" indent="-285750" fontAlgn="base">
                        <a:buFont typeface="Arial" panose="020B0604020202020204" pitchFamily="34" charset="0"/>
                        <a:buChar char="•"/>
                      </a:pPr>
                      <a:r>
                        <a:rPr lang="en-US" dirty="0">
                          <a:solidFill>
                            <a:srgbClr val="843B0C"/>
                          </a:solidFill>
                          <a:effectLst/>
                          <a:latin typeface="Times New Roman" panose="02020603050405020304" pitchFamily="18" charset="0"/>
                          <a:cs typeface="Times New Roman" panose="02020603050405020304" pitchFamily="18" charset="0"/>
                        </a:rPr>
                        <a:t>One pass for the conference</a:t>
                      </a:r>
                    </a:p>
                  </a:txBody>
                  <a:tcPr anchor="ctr"/>
                </a:tc>
                <a:extLst>
                  <a:ext uri="{0D108BD9-81ED-4DB2-BD59-A6C34878D82A}">
                    <a16:rowId xmlns:a16="http://schemas.microsoft.com/office/drawing/2014/main" val="2659964171"/>
                  </a:ext>
                </a:extLst>
              </a:tr>
              <a:tr h="0">
                <a:tc>
                  <a:txBody>
                    <a:bodyPr/>
                    <a:lstStyle/>
                    <a:p>
                      <a:pPr fontAlgn="base"/>
                      <a:endParaRPr lang="en-US" dirty="0">
                        <a:solidFill>
                          <a:srgbClr val="843B0C"/>
                        </a:solidFill>
                        <a:effectLst/>
                        <a:latin typeface="Times New Roman" panose="02020603050405020304" pitchFamily="18" charset="0"/>
                        <a:cs typeface="Times New Roman" panose="02020603050405020304" pitchFamily="18" charset="0"/>
                      </a:endParaRPr>
                    </a:p>
                  </a:txBody>
                  <a:tcPr anchor="ctr"/>
                </a:tc>
                <a:tc vMerge="1">
                  <a:txBody>
                    <a:bodyPr/>
                    <a:lstStyle/>
                    <a:p>
                      <a:endParaRPr dirty="0"/>
                    </a:p>
                  </a:txBody>
                  <a:tcPr anchor="ctr"/>
                </a:tc>
                <a:extLst>
                  <a:ext uri="{0D108BD9-81ED-4DB2-BD59-A6C34878D82A}">
                    <a16:rowId xmlns:a16="http://schemas.microsoft.com/office/drawing/2014/main" val="1145894149"/>
                  </a:ext>
                </a:extLst>
              </a:tr>
            </a:tbl>
          </a:graphicData>
        </a:graphic>
      </p:graphicFrame>
      <p:sp>
        <p:nvSpPr>
          <p:cNvPr id="10" name="Rectangle 1">
            <a:extLst>
              <a:ext uri="{FF2B5EF4-FFF2-40B4-BE49-F238E27FC236}">
                <a16:creationId xmlns:a16="http://schemas.microsoft.com/office/drawing/2014/main" id="{1F3EB660-6A57-73B5-D192-684B39A0A504}"/>
              </a:ext>
            </a:extLst>
          </p:cNvPr>
          <p:cNvSpPr>
            <a:spLocks noChangeArrowheads="1"/>
          </p:cNvSpPr>
          <p:nvPr/>
        </p:nvSpPr>
        <p:spPr bwMode="auto">
          <a:xfrm>
            <a:off x="350235" y="9584546"/>
            <a:ext cx="7015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843B0C"/>
                </a:solidFill>
                <a:effectLst/>
                <a:latin typeface="Times New Roman" panose="02020603050405020304" pitchFamily="18" charset="0"/>
                <a:ea typeface="Söhne"/>
                <a:cs typeface="Times New Roman" panose="02020603050405020304" pitchFamily="18" charset="0"/>
              </a:rPr>
              <a:t>As part of the exhibitor package, we are pleased to offer the following:</a:t>
            </a:r>
            <a:endParaRPr kumimoji="0" lang="en-US" altLang="en-US" sz="2800" b="0" i="0" u="none" strike="noStrike" cap="none" normalizeH="0" baseline="0" dirty="0">
              <a:ln>
                <a:noFill/>
              </a:ln>
              <a:solidFill>
                <a:srgbClr val="843B0C"/>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C6DEE35-C3BB-4321-9338-5B84BDC6D46E}"/>
              </a:ext>
            </a:extLst>
          </p:cNvPr>
          <p:cNvSpPr txBox="1"/>
          <p:nvPr/>
        </p:nvSpPr>
        <p:spPr>
          <a:xfrm>
            <a:off x="353410" y="11682125"/>
            <a:ext cx="5686424" cy="36933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843B0C"/>
                </a:solidFill>
                <a:effectLst/>
                <a:latin typeface="Times New Roman" panose="02020603050405020304" pitchFamily="18" charset="0"/>
                <a:cs typeface="Times New Roman" panose="02020603050405020304" pitchFamily="18" charset="0"/>
              </a:rPr>
              <a:t>GST @18% is Applicable as per Government Rules</a:t>
            </a:r>
            <a:endParaRPr lang="en-US" dirty="0">
              <a:solidFill>
                <a:srgbClr val="843B0C"/>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FF88966-50A4-0632-D026-1F3706E0F3E4}"/>
              </a:ext>
            </a:extLst>
          </p:cNvPr>
          <p:cNvSpPr/>
          <p:nvPr/>
        </p:nvSpPr>
        <p:spPr>
          <a:xfrm>
            <a:off x="350235" y="12496800"/>
            <a:ext cx="4539265" cy="2209799"/>
          </a:xfrm>
          <a:prstGeom prst="rect">
            <a:avLst/>
          </a:prstGeom>
          <a:noFill/>
          <a:ln>
            <a:solidFill>
              <a:srgbClr val="843B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1178</Words>
  <Application>Microsoft Office PowerPoint</Application>
  <PresentationFormat>Custom</PresentationFormat>
  <Paragraphs>112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Symbol</vt:lpstr>
      <vt:lpstr>Times New Roman</vt:lpstr>
      <vt:lpstr>Wingdings</vt:lpstr>
      <vt:lpstr>Office Theme</vt:lpstr>
      <vt:lpstr>PowerPoint Presentation</vt:lpstr>
      <vt:lpstr>THEMES OF SYMPOSIUM</vt:lpstr>
      <vt:lpstr>PowerPoint Presentation</vt:lpstr>
      <vt:lpstr>SPONSORSHIP PROSPECTUS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Minu</dc:creator>
  <cp:lastModifiedBy>Vikas Rawat</cp:lastModifiedBy>
  <cp:revision>23</cp:revision>
  <dcterms:created xsi:type="dcterms:W3CDTF">2024-02-05T13:58:40Z</dcterms:created>
  <dcterms:modified xsi:type="dcterms:W3CDTF">2025-04-24T05:34:45Z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Microsoft® PowerPoint® for Microsoft 365</vt:lpwstr>
  </property>
  <property fmtid="{D5CDD505-2E9C-101B-9397-08002B2CF9AE}" pid="4" name="LastSaved">
    <vt:filetime>2024-02-05T00:00:00Z</vt:filetime>
  </property>
</Properties>
</file>